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65925" cy="9998075"/>
  <p:embeddedFontLst>
    <p:embeddedFont>
      <p:font typeface="Roboto"/>
      <p:regular r:id="rId35"/>
      <p:bold r:id="rId36"/>
      <p:italic r:id="rId37"/>
      <p:boldItalic r:id="rId38"/>
    </p:embeddedFont>
    <p:embeddedFont>
      <p:font typeface="Hind"/>
      <p:regular r:id="rId39"/>
      <p:bold r:id="rId40"/>
    </p:embeddedFont>
    <p:embeddedFont>
      <p:font typeface="Raleway Light"/>
      <p:regular r:id="rId41"/>
      <p:bold r:id="rId42"/>
      <p:italic r:id="rId43"/>
      <p:boldItalic r:id="rId44"/>
    </p:embeddedFont>
    <p:embeddedFont>
      <p:font typeface="Open Sans SemiBold"/>
      <p:regular r:id="rId45"/>
      <p:bold r:id="rId46"/>
      <p:italic r:id="rId47"/>
      <p:boldItalic r:id="rId48"/>
    </p:embeddedFont>
    <p:embeddedFont>
      <p:font typeface="Open Sans Medium"/>
      <p:regular r:id="rId49"/>
      <p:bold r:id="rId50"/>
      <p:italic r:id="rId51"/>
      <p:boldItalic r:id="rId52"/>
    </p:embeddedFont>
    <p:embeddedFont>
      <p:font typeface="Helvetica Neue Light"/>
      <p:regular r:id="rId53"/>
      <p:bold r:id="rId54"/>
      <p:italic r:id="rId55"/>
      <p:boldItalic r:id="rId56"/>
    </p:embeddedFont>
    <p:embeddedFont>
      <p:font typeface="Gill Sans"/>
      <p:regular r:id="rId57"/>
      <p:bold r:id="rId58"/>
    </p:embeddedFont>
    <p:embeddedFont>
      <p:font typeface="Open Sans Light"/>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69">
          <p15:clr>
            <a:srgbClr val="9AA0A6"/>
          </p15:clr>
        </p15:guide>
        <p15:guide id="2" orient="horz" pos="1723">
          <p15:clr>
            <a:srgbClr val="9AA0A6"/>
          </p15:clr>
        </p15:guide>
        <p15:guide id="3" orient="horz" pos="2764">
          <p15:clr>
            <a:srgbClr val="9AA0A6"/>
          </p15:clr>
        </p15:guide>
        <p15:guide id="4" orient="horz" pos="2009">
          <p15:clr>
            <a:srgbClr val="9AA0A6"/>
          </p15:clr>
        </p15:guide>
        <p15:guide id="5" orient="horz" pos="1191">
          <p15:clr>
            <a:srgbClr val="9AA0A6"/>
          </p15:clr>
        </p15:guide>
        <p15:guide id="6" orient="horz" pos="1096">
          <p15:clr>
            <a:srgbClr val="9AA0A6"/>
          </p15:clr>
        </p15:guide>
        <p15:guide id="7" orient="horz" pos="947">
          <p15:clr>
            <a:srgbClr val="9AA0A6"/>
          </p15:clr>
        </p15:guide>
        <p15:guide id="8" orient="horz" pos="1019">
          <p15:clr>
            <a:srgbClr val="9AA0A6"/>
          </p15:clr>
        </p15:guide>
        <p15:guide id="9" orient="horz" pos="1019">
          <p15:clr>
            <a:srgbClr val="9AA0A6"/>
          </p15:clr>
        </p15:guide>
        <p15:guide id="10" pos="1724">
          <p15:clr>
            <a:srgbClr val="9AA0A6"/>
          </p15:clr>
        </p15:guide>
        <p15:guide id="11" orient="horz" pos="238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69" orient="horz"/>
        <p:guide pos="1723" orient="horz"/>
        <p:guide pos="2764" orient="horz"/>
        <p:guide pos="2009" orient="horz"/>
        <p:guide pos="1191" orient="horz"/>
        <p:guide pos="1096" orient="horz"/>
        <p:guide pos="947" orient="horz"/>
        <p:guide pos="1019" orient="horz"/>
        <p:guide pos="1019" orient="horz"/>
        <p:guide pos="1724"/>
        <p:guide pos="238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ind-bold.fntdata"/><Relationship Id="rId42" Type="http://schemas.openxmlformats.org/officeDocument/2006/relationships/font" Target="fonts/RalewayLight-bold.fntdata"/><Relationship Id="rId41" Type="http://schemas.openxmlformats.org/officeDocument/2006/relationships/font" Target="fonts/RalewayLight-regular.fntdata"/><Relationship Id="rId44" Type="http://schemas.openxmlformats.org/officeDocument/2006/relationships/font" Target="fonts/RalewayLight-boldItalic.fntdata"/><Relationship Id="rId43" Type="http://schemas.openxmlformats.org/officeDocument/2006/relationships/font" Target="fonts/RalewayLight-italic.fntdata"/><Relationship Id="rId46" Type="http://schemas.openxmlformats.org/officeDocument/2006/relationships/font" Target="fonts/OpenSansSemiBold-bold.fntdata"/><Relationship Id="rId45" Type="http://schemas.openxmlformats.org/officeDocument/2006/relationships/font" Target="fonts/OpenSans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SemiBold-boldItalic.fntdata"/><Relationship Id="rId47" Type="http://schemas.openxmlformats.org/officeDocument/2006/relationships/font" Target="fonts/OpenSansSemiBold-italic.fntdata"/><Relationship Id="rId49" Type="http://schemas.openxmlformats.org/officeDocument/2006/relationships/font" Target="fonts/OpenSans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regular.fntdata"/><Relationship Id="rId34" Type="http://schemas.openxmlformats.org/officeDocument/2006/relationships/slide" Target="slides/slide28.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Hind-regular.fntdata"/><Relationship Id="rId38" Type="http://schemas.openxmlformats.org/officeDocument/2006/relationships/font" Target="fonts/Roboto-boldItalic.fntdata"/><Relationship Id="rId62" Type="http://schemas.openxmlformats.org/officeDocument/2006/relationships/font" Target="fonts/OpenSansLight-boldItalic.fntdata"/><Relationship Id="rId61" Type="http://schemas.openxmlformats.org/officeDocument/2006/relationships/font" Target="fonts/OpenSansLight-italic.fntdata"/><Relationship Id="rId20" Type="http://schemas.openxmlformats.org/officeDocument/2006/relationships/slide" Target="slides/slide14.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6.xml"/><Relationship Id="rId66" Type="http://schemas.openxmlformats.org/officeDocument/2006/relationships/font" Target="fonts/OpenSans-boldItalic.fntdata"/><Relationship Id="rId21" Type="http://schemas.openxmlformats.org/officeDocument/2006/relationships/slide" Target="slides/slide15.xml"/><Relationship Id="rId65" Type="http://schemas.openxmlformats.org/officeDocument/2006/relationships/font" Target="fonts/OpenSans-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Medium-italic.fntdata"/><Relationship Id="rId50" Type="http://schemas.openxmlformats.org/officeDocument/2006/relationships/font" Target="fonts/OpenSansMedium-bold.fntdata"/><Relationship Id="rId53" Type="http://schemas.openxmlformats.org/officeDocument/2006/relationships/font" Target="fonts/HelveticaNeueLight-regular.fntdata"/><Relationship Id="rId52" Type="http://schemas.openxmlformats.org/officeDocument/2006/relationships/font" Target="fonts/OpenSansMedium-boldItalic.fntdata"/><Relationship Id="rId11" Type="http://schemas.openxmlformats.org/officeDocument/2006/relationships/slide" Target="slides/slide5.xml"/><Relationship Id="rId55" Type="http://schemas.openxmlformats.org/officeDocument/2006/relationships/font" Target="fonts/HelveticaNeueLight-italic.fntdata"/><Relationship Id="rId10" Type="http://schemas.openxmlformats.org/officeDocument/2006/relationships/slide" Target="slides/slide4.xml"/><Relationship Id="rId54" Type="http://schemas.openxmlformats.org/officeDocument/2006/relationships/font" Target="fonts/HelveticaNeueLight-bold.fntdata"/><Relationship Id="rId13" Type="http://schemas.openxmlformats.org/officeDocument/2006/relationships/slide" Target="slides/slide7.xml"/><Relationship Id="rId57" Type="http://schemas.openxmlformats.org/officeDocument/2006/relationships/font" Target="fonts/GillSans-regular.fntdata"/><Relationship Id="rId12" Type="http://schemas.openxmlformats.org/officeDocument/2006/relationships/slide" Target="slides/slide6.xml"/><Relationship Id="rId56" Type="http://schemas.openxmlformats.org/officeDocument/2006/relationships/font" Target="fonts/HelveticaNeueLight-boldItalic.fntdata"/><Relationship Id="rId15" Type="http://schemas.openxmlformats.org/officeDocument/2006/relationships/slide" Target="slides/slide9.xml"/><Relationship Id="rId59" Type="http://schemas.openxmlformats.org/officeDocument/2006/relationships/font" Target="fonts/OpenSansLight-regular.fntdata"/><Relationship Id="rId14" Type="http://schemas.openxmlformats.org/officeDocument/2006/relationships/slide" Target="slides/slide8.xml"/><Relationship Id="rId58" Type="http://schemas.openxmlformats.org/officeDocument/2006/relationships/font" Target="fonts/Gill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2975239" cy="501640"/>
          </a:xfrm>
          <a:prstGeom prst="rect">
            <a:avLst/>
          </a:prstGeom>
          <a:noFill/>
          <a:ln>
            <a:noFill/>
          </a:ln>
        </p:spPr>
        <p:txBody>
          <a:bodyPr anchorCtr="0" anchor="t" bIns="46150" lIns="92325" spcFirstLastPara="1" rIns="92325" wrap="square" tIns="461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9111" y="0"/>
            <a:ext cx="2975239" cy="501640"/>
          </a:xfrm>
          <a:prstGeom prst="rect">
            <a:avLst/>
          </a:prstGeom>
          <a:noFill/>
          <a:ln>
            <a:noFill/>
          </a:ln>
        </p:spPr>
        <p:txBody>
          <a:bodyPr anchorCtr="0" anchor="t" bIns="46150" lIns="92325" spcFirstLastPara="1" rIns="92325" wrap="square" tIns="461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6594" y="4811573"/>
            <a:ext cx="5492750" cy="3936743"/>
          </a:xfrm>
          <a:prstGeom prst="rect">
            <a:avLst/>
          </a:prstGeom>
          <a:noFill/>
          <a:ln>
            <a:noFill/>
          </a:ln>
        </p:spPr>
        <p:txBody>
          <a:bodyPr anchorCtr="0" anchor="t" bIns="46150" lIns="92325" spcFirstLastPara="1" rIns="92325" wrap="square" tIns="461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496437"/>
            <a:ext cx="2975239" cy="501639"/>
          </a:xfrm>
          <a:prstGeom prst="rect">
            <a:avLst/>
          </a:prstGeom>
          <a:noFill/>
          <a:ln>
            <a:noFill/>
          </a:ln>
        </p:spPr>
        <p:txBody>
          <a:bodyPr anchorCtr="0" anchor="b" bIns="46150" lIns="92325" spcFirstLastPara="1" rIns="92325" wrap="square" tIns="461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9111" y="9496437"/>
            <a:ext cx="2975239" cy="501639"/>
          </a:xfrm>
          <a:prstGeom prst="rect">
            <a:avLst/>
          </a:prstGeom>
          <a:noFill/>
          <a:ln>
            <a:noFill/>
          </a:ln>
        </p:spPr>
        <p:txBody>
          <a:bodyPr anchorCtr="0" anchor="b" bIns="46150" lIns="92325" spcFirstLastPara="1" rIns="92325" wrap="square" tIns="4615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1:notes"/>
          <p:cNvSpPr txBox="1"/>
          <p:nvPr>
            <p:ph idx="1" type="body"/>
          </p:nvPr>
        </p:nvSpPr>
        <p:spPr>
          <a:xfrm>
            <a:off x="686594" y="4811573"/>
            <a:ext cx="5492700" cy="3936600"/>
          </a:xfrm>
          <a:prstGeom prst="rect">
            <a:avLst/>
          </a:prstGeom>
          <a:noFill/>
          <a:ln>
            <a:noFill/>
          </a:ln>
        </p:spPr>
        <p:txBody>
          <a:bodyPr anchorCtr="0" anchor="t" bIns="46150" lIns="92325" spcFirstLastPara="1" rIns="92325" wrap="square" tIns="46150">
            <a:noAutofit/>
          </a:bodyPr>
          <a:lstStyle/>
          <a:p>
            <a:pPr indent="0" lvl="0" marL="114300" marR="114300" rtl="0" algn="l">
              <a:lnSpc>
                <a:spcPct val="142857"/>
              </a:lnSpc>
              <a:spcBef>
                <a:spcPts val="500"/>
              </a:spcBef>
              <a:spcAft>
                <a:spcPts val="0"/>
              </a:spcAft>
              <a:buClr>
                <a:schemeClr val="dk1"/>
              </a:buClr>
              <a:buSzPts val="1100"/>
              <a:buFont typeface="Arial"/>
              <a:buNone/>
            </a:pPr>
            <a:r>
              <a:rPr b="1" lang="en-GB" sz="1050">
                <a:solidFill>
                  <a:srgbClr val="3C4043"/>
                </a:solidFill>
                <a:highlight>
                  <a:srgbClr val="FFFFFF"/>
                </a:highlight>
                <a:latin typeface="Roboto"/>
                <a:ea typeface="Roboto"/>
                <a:cs typeface="Roboto"/>
                <a:sym typeface="Roboto"/>
              </a:rPr>
              <a:t>SCALE -- T</a:t>
            </a:r>
            <a:r>
              <a:rPr lang="en-GB" sz="1050">
                <a:solidFill>
                  <a:srgbClr val="3C4043"/>
                </a:solidFill>
                <a:highlight>
                  <a:srgbClr val="FFFFFF"/>
                </a:highlight>
                <a:latin typeface="Roboto"/>
                <a:ea typeface="Roboto"/>
                <a:cs typeface="Roboto"/>
                <a:sym typeface="Roboto"/>
              </a:rPr>
              <a:t>hese slides are set up to standard size (ratio of  4:3). To change format please go to &gt;&gt; Page Set up &gt;&gt;  change the ratio. </a:t>
            </a:r>
            <a:endParaRPr sz="1050">
              <a:solidFill>
                <a:srgbClr val="3C4043"/>
              </a:solidFill>
              <a:highlight>
                <a:srgbClr val="FFFFFF"/>
              </a:highlight>
              <a:latin typeface="Roboto"/>
              <a:ea typeface="Roboto"/>
              <a:cs typeface="Roboto"/>
              <a:sym typeface="Roboto"/>
            </a:endParaRPr>
          </a:p>
          <a:p>
            <a:pPr indent="0" lvl="0" marL="114300" marR="114300" rtl="0" algn="l">
              <a:lnSpc>
                <a:spcPct val="115000"/>
              </a:lnSpc>
              <a:spcBef>
                <a:spcPts val="500"/>
              </a:spcBef>
              <a:spcAft>
                <a:spcPts val="0"/>
              </a:spcAft>
              <a:buClr>
                <a:schemeClr val="dk1"/>
              </a:buClr>
              <a:buSzPts val="1100"/>
              <a:buFont typeface="Arial"/>
              <a:buNone/>
            </a:pPr>
            <a:r>
              <a:t/>
            </a:r>
            <a:endParaRPr sz="1050">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131" name="Google Shape;131;p1:notes"/>
          <p:cNvSpPr txBox="1"/>
          <p:nvPr>
            <p:ph idx="12" type="sldNum"/>
          </p:nvPr>
        </p:nvSpPr>
        <p:spPr>
          <a:xfrm>
            <a:off x="3889111" y="9496437"/>
            <a:ext cx="2975100" cy="501600"/>
          </a:xfrm>
          <a:prstGeom prst="rect">
            <a:avLst/>
          </a:prstGeom>
          <a:noFill/>
          <a:ln>
            <a:noFill/>
          </a:ln>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22fe5bfe1_0_110: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122fe5bfe1_0_110: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sz="1150">
                <a:solidFill>
                  <a:srgbClr val="1D1C1D"/>
                </a:solidFill>
                <a:highlight>
                  <a:srgbClr val="FFFFFF"/>
                </a:highlight>
                <a:latin typeface="Arial"/>
                <a:ea typeface="Arial"/>
                <a:cs typeface="Arial"/>
                <a:sym typeface="Arial"/>
              </a:rPr>
              <a:t>So the takeaway is that institutions will be faced with increased needs around open access paper compliance as well as a need for increased data sharing support. Institutions that start building capacity in these areas will be ahead of the curve for 2026 and won't have to scramble at the last minute.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72% of respondents indicated that they would rely on an internal resource if they required help with making data openly available.</a:t>
            </a:r>
            <a:endParaRPr/>
          </a:p>
          <a:p>
            <a:pPr indent="0" lvl="0" marL="0" rtl="0" algn="l">
              <a:spcBef>
                <a:spcPts val="0"/>
              </a:spcBef>
              <a:spcAft>
                <a:spcPts val="0"/>
              </a:spcAft>
              <a:buClr>
                <a:schemeClr val="dk1"/>
              </a:buClr>
              <a:buSzPts val="1100"/>
              <a:buFont typeface="Arial"/>
              <a:buNone/>
            </a:pPr>
            <a:r>
              <a:rPr lang="en-GB"/>
              <a:t>36% of respondents said that they were seeking more help on how to comply with funder policies (down from 41% in 2021)</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64" name="Google Shape;264;g2122fe5bfe1_0_110: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12987e6a0a_0_40: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12987e6a0a_0_40: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276" name="Google Shape;276;g212987e6a0a_0_40: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12987e6a0a_0_53: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12987e6a0a_0_53: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292" name="Google Shape;292;g212987e6a0a_0_53: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77d781211_0_499: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77d781211_0_499: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302" name="Google Shape;302;g2577d781211_0_499: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0fc0f81488_1_13: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0fc0f81488_1_13: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310" name="Google Shape;310;g20fc0f81488_1_13: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12987e6a0a_0_113: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12987e6a0a_0_113: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319" name="Google Shape;319;g212987e6a0a_0_113: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12987e6a0a_0_90: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12987e6a0a_0_90: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338" name="Google Shape;338;g212987e6a0a_0_90: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12987e6a0a_0_97: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12987e6a0a_0_97: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346" name="Google Shape;346;g212987e6a0a_0_97: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12987e6a0a_0_105: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12987e6a0a_0_105: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355" name="Google Shape;355;g212987e6a0a_0_105: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577d781211_0_1113: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577d781211_0_1113: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364" name="Google Shape;364;g2577d781211_0_1113: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577d781211_0_628: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577d781211_0_628:notes"/>
          <p:cNvSpPr txBox="1"/>
          <p:nvPr>
            <p:ph idx="1" type="body"/>
          </p:nvPr>
        </p:nvSpPr>
        <p:spPr>
          <a:xfrm>
            <a:off x="686594" y="4811573"/>
            <a:ext cx="5492700" cy="3936600"/>
          </a:xfrm>
          <a:prstGeom prst="rect">
            <a:avLst/>
          </a:prstGeom>
          <a:noFill/>
          <a:ln>
            <a:noFill/>
          </a:ln>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139" name="Google Shape;139;g2577d781211_0_628:notes"/>
          <p:cNvSpPr txBox="1"/>
          <p:nvPr>
            <p:ph idx="12" type="sldNum"/>
          </p:nvPr>
        </p:nvSpPr>
        <p:spPr>
          <a:xfrm>
            <a:off x="3889111" y="9496437"/>
            <a:ext cx="2975100" cy="501600"/>
          </a:xfrm>
          <a:prstGeom prst="rect">
            <a:avLst/>
          </a:prstGeom>
          <a:noFill/>
          <a:ln>
            <a:noFill/>
          </a:ln>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577d781211_0_1590: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577d781211_0_1590: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373" name="Google Shape;373;g2577d781211_0_1590: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122fe5bfe1_0_296: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122fe5bfe1_0_296: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381" name="Google Shape;381;g2122fe5bfe1_0_296: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122fe5bfe1_0_203: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122fe5bfe1_0_203: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389" name="Google Shape;389;g2122fe5bfe1_0_203: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122fe5bfe1_0_274: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122fe5bfe1_0_274: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426" name="Google Shape;426;g2122fe5bfe1_0_274: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577d781211_0_1126:notes"/>
          <p:cNvSpPr/>
          <p:nvPr>
            <p:ph idx="2" type="sldImg"/>
          </p:nvPr>
        </p:nvSpPr>
        <p:spPr>
          <a:xfrm>
            <a:off x="432821"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577d781211_0_1126: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304800" lvl="0" marL="457200" rtl="0" algn="l">
              <a:lnSpc>
                <a:spcPct val="115000"/>
              </a:lnSpc>
              <a:spcBef>
                <a:spcPts val="0"/>
              </a:spcBef>
              <a:spcAft>
                <a:spcPts val="0"/>
              </a:spcAft>
              <a:buClr>
                <a:srgbClr val="CD1122"/>
              </a:buClr>
              <a:buSzPts val="1200"/>
              <a:buFont typeface="Proxima Nova"/>
              <a:buChar char="●"/>
            </a:pPr>
            <a:r>
              <a:t/>
            </a:r>
            <a:endParaRPr/>
          </a:p>
        </p:txBody>
      </p:sp>
      <p:sp>
        <p:nvSpPr>
          <p:cNvPr id="435" name="Google Shape;435;g2577d781211_0_1126: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10f87270533ac4f_49: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310f87270533ac4f_49: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443" name="Google Shape;443;g310f87270533ac4f_49: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10f87270533ac4f_149: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310f87270533ac4f_149: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453" name="Google Shape;453;g310f87270533ac4f_149: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122fe5bfe1_0_285: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122fe5bfe1_0_285: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464" name="Google Shape;464;g2122fe5bfe1_0_285: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77d781211_0_1610:notes"/>
          <p:cNvSpPr/>
          <p:nvPr>
            <p:ph idx="2" type="sldImg"/>
          </p:nvPr>
        </p:nvSpPr>
        <p:spPr>
          <a:xfrm>
            <a:off x="381741" y="749856"/>
            <a:ext cx="6102900" cy="37494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577d781211_0_1610:notes"/>
          <p:cNvSpPr txBox="1"/>
          <p:nvPr>
            <p:ph idx="1" type="body"/>
          </p:nvPr>
        </p:nvSpPr>
        <p:spPr>
          <a:xfrm>
            <a:off x="686593" y="4749086"/>
            <a:ext cx="5492700" cy="44991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577d781211_0_756: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577d781211_0_756:notes"/>
          <p:cNvSpPr txBox="1"/>
          <p:nvPr>
            <p:ph idx="1" type="body"/>
          </p:nvPr>
        </p:nvSpPr>
        <p:spPr>
          <a:xfrm>
            <a:off x="686594" y="4811573"/>
            <a:ext cx="5492700" cy="3936600"/>
          </a:xfrm>
          <a:prstGeom prst="rect">
            <a:avLst/>
          </a:prstGeom>
          <a:noFill/>
          <a:ln>
            <a:noFill/>
          </a:ln>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191" name="Google Shape;191;g2577d781211_0_756:notes"/>
          <p:cNvSpPr txBox="1"/>
          <p:nvPr>
            <p:ph idx="12" type="sldNum"/>
          </p:nvPr>
        </p:nvSpPr>
        <p:spPr>
          <a:xfrm>
            <a:off x="3889111" y="9496437"/>
            <a:ext cx="2975100" cy="501600"/>
          </a:xfrm>
          <a:prstGeom prst="rect">
            <a:avLst/>
          </a:prstGeom>
          <a:noFill/>
          <a:ln>
            <a:noFill/>
          </a:ln>
        </p:spPr>
        <p:txBody>
          <a:bodyPr anchorCtr="0" anchor="b" bIns="46150" lIns="92325" spcFirstLastPara="1" rIns="92325"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577d781211_0_0: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577d781211_0_0: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202" name="Google Shape;202;g2577d781211_0_0: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122fe5bfe1_0_104: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122fe5bfe1_0_104: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212" name="Google Shape;212;g2122fe5bfe1_0_104: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577d781211_0_478: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577d781211_0_478: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222" name="Google Shape;222;g2577d781211_0_478: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1297e06432_0_28: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1297e06432_0_28: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232" name="Google Shape;232;g21297e06432_0_28: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0f87270533ac4f_20:notes"/>
          <p:cNvSpPr/>
          <p:nvPr>
            <p:ph idx="2" type="sldImg"/>
          </p:nvPr>
        </p:nvSpPr>
        <p:spPr>
          <a:xfrm>
            <a:off x="432825" y="1249363"/>
            <a:ext cx="6000300" cy="3375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10f87270533ac4f_20:notes"/>
          <p:cNvSpPr txBox="1"/>
          <p:nvPr>
            <p:ph idx="1" type="body"/>
          </p:nvPr>
        </p:nvSpPr>
        <p:spPr>
          <a:xfrm>
            <a:off x="686594" y="4811573"/>
            <a:ext cx="5492700" cy="3936600"/>
          </a:xfrm>
          <a:prstGeom prst="rect">
            <a:avLst/>
          </a:prstGeom>
        </p:spPr>
        <p:txBody>
          <a:bodyPr anchorCtr="0" anchor="t" bIns="46150" lIns="92325" spcFirstLastPara="1" rIns="92325" wrap="square" tIns="46150">
            <a:noAutofit/>
          </a:bodyPr>
          <a:lstStyle/>
          <a:p>
            <a:pPr indent="0" lvl="0" marL="0" rtl="0" algn="l">
              <a:spcBef>
                <a:spcPts val="0"/>
              </a:spcBef>
              <a:spcAft>
                <a:spcPts val="0"/>
              </a:spcAft>
              <a:buNone/>
            </a:pPr>
            <a:r>
              <a:t/>
            </a:r>
            <a:endParaRPr/>
          </a:p>
        </p:txBody>
      </p:sp>
      <p:sp>
        <p:nvSpPr>
          <p:cNvPr id="245" name="Google Shape;245;g310f87270533ac4f_20:notes"/>
          <p:cNvSpPr txBox="1"/>
          <p:nvPr>
            <p:ph idx="12" type="sldNum"/>
          </p:nvPr>
        </p:nvSpPr>
        <p:spPr>
          <a:xfrm>
            <a:off x="3889111" y="9496437"/>
            <a:ext cx="2975100" cy="501600"/>
          </a:xfrm>
          <a:prstGeom prst="rect">
            <a:avLst/>
          </a:prstGeom>
        </p:spPr>
        <p:txBody>
          <a:bodyPr anchorCtr="0" anchor="b" bIns="46150" lIns="92325" spcFirstLastPara="1" rIns="92325" wrap="square" tIns="4615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12987e6a0a_0_210:notes"/>
          <p:cNvSpPr/>
          <p:nvPr>
            <p:ph idx="2" type="sldImg"/>
          </p:nvPr>
        </p:nvSpPr>
        <p:spPr>
          <a:xfrm>
            <a:off x="429928" y="1249759"/>
            <a:ext cx="6006000" cy="337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12987e6a0a_0_210:notes"/>
          <p:cNvSpPr txBox="1"/>
          <p:nvPr>
            <p:ph idx="1" type="body"/>
          </p:nvPr>
        </p:nvSpPr>
        <p:spPr>
          <a:xfrm>
            <a:off x="686593" y="4811573"/>
            <a:ext cx="5492700" cy="3936900"/>
          </a:xfrm>
          <a:prstGeom prst="rect">
            <a:avLst/>
          </a:prstGeom>
          <a:noFill/>
          <a:ln>
            <a:noFill/>
          </a:ln>
        </p:spPr>
        <p:txBody>
          <a:bodyPr anchorCtr="0" anchor="t" bIns="46150" lIns="92350" spcFirstLastPara="1" rIns="92350" wrap="square" tIns="46150">
            <a:noAutofit/>
          </a:bodyPr>
          <a:lstStyle/>
          <a:p>
            <a:pPr indent="0" lvl="0" marL="0" rtl="0" algn="l">
              <a:spcBef>
                <a:spcPts val="0"/>
              </a:spcBef>
              <a:spcAft>
                <a:spcPts val="0"/>
              </a:spcAft>
              <a:buNone/>
            </a:pPr>
            <a:r>
              <a:t/>
            </a:r>
            <a:endParaRPr/>
          </a:p>
        </p:txBody>
      </p:sp>
      <p:sp>
        <p:nvSpPr>
          <p:cNvPr id="254" name="Google Shape;254;g212987e6a0a_0_210:notes"/>
          <p:cNvSpPr txBox="1"/>
          <p:nvPr>
            <p:ph idx="12" type="sldNum"/>
          </p:nvPr>
        </p:nvSpPr>
        <p:spPr>
          <a:xfrm>
            <a:off x="3889103" y="9496437"/>
            <a:ext cx="2975100" cy="501600"/>
          </a:xfrm>
          <a:prstGeom prst="rect">
            <a:avLst/>
          </a:prstGeom>
          <a:noFill/>
          <a:ln>
            <a:noFill/>
          </a:ln>
        </p:spPr>
        <p:txBody>
          <a:bodyPr anchorCtr="0" anchor="b" bIns="46150" lIns="92350" spcFirstLastPara="1" rIns="92350" wrap="square" tIns="461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9.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5.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744575"/>
            <a:ext cx="8520600" cy="2052600"/>
          </a:xfrm>
          <a:prstGeom prst="rect">
            <a:avLst/>
          </a:prstGeom>
        </p:spPr>
        <p:txBody>
          <a:bodyPr anchorCtr="0" anchor="b" bIns="106650" lIns="106650" spcFirstLastPara="1" rIns="106650" wrap="square" tIns="106650">
            <a:normAutofit/>
          </a:bodyPr>
          <a:lstStyle>
            <a:lvl1pPr lvl="0" algn="ctr">
              <a:spcBef>
                <a:spcPts val="0"/>
              </a:spcBef>
              <a:spcAft>
                <a:spcPts val="0"/>
              </a:spcAft>
              <a:buSzPts val="3800"/>
              <a:buNone/>
              <a:defRPr b="1" sz="38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106650" lIns="106650" spcFirstLastPara="1" rIns="106650" wrap="square" tIns="10665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106650" lIns="106650" spcFirstLastPara="1" rIns="106650" wrap="square" tIns="10665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2"/>
          <p:cNvSpPr txBox="1"/>
          <p:nvPr>
            <p:ph type="ctrTitle"/>
          </p:nvPr>
        </p:nvSpPr>
        <p:spPr>
          <a:xfrm>
            <a:off x="311708" y="744575"/>
            <a:ext cx="8520600" cy="2052600"/>
          </a:xfrm>
          <a:prstGeom prst="rect">
            <a:avLst/>
          </a:prstGeom>
        </p:spPr>
        <p:txBody>
          <a:bodyPr anchorCtr="0" anchor="b" bIns="106650" lIns="106650" spcFirstLastPara="1" rIns="106650" wrap="square" tIns="106650">
            <a:normAutofit/>
          </a:bodyPr>
          <a:lstStyle>
            <a:lvl1pPr lvl="0" rtl="0" algn="ctr">
              <a:spcBef>
                <a:spcPts val="0"/>
              </a:spcBef>
              <a:spcAft>
                <a:spcPts val="0"/>
              </a:spcAft>
              <a:buSzPts val="3800"/>
              <a:buNone/>
              <a:defRPr b="1" sz="3800"/>
            </a:lvl1pPr>
            <a:lvl2pPr lvl="1" rtl="0" algn="ctr">
              <a:spcBef>
                <a:spcPts val="0"/>
              </a:spcBef>
              <a:spcAft>
                <a:spcPts val="0"/>
              </a:spcAft>
              <a:buSzPts val="6100"/>
              <a:buNone/>
              <a:defRPr sz="6100"/>
            </a:lvl2pPr>
            <a:lvl3pPr lvl="2" rtl="0" algn="ctr">
              <a:spcBef>
                <a:spcPts val="0"/>
              </a:spcBef>
              <a:spcAft>
                <a:spcPts val="0"/>
              </a:spcAft>
              <a:buSzPts val="6100"/>
              <a:buNone/>
              <a:defRPr sz="6100"/>
            </a:lvl3pPr>
            <a:lvl4pPr lvl="3" rtl="0" algn="ctr">
              <a:spcBef>
                <a:spcPts val="0"/>
              </a:spcBef>
              <a:spcAft>
                <a:spcPts val="0"/>
              </a:spcAft>
              <a:buSzPts val="6100"/>
              <a:buNone/>
              <a:defRPr sz="6100"/>
            </a:lvl4pPr>
            <a:lvl5pPr lvl="4" rtl="0" algn="ctr">
              <a:spcBef>
                <a:spcPts val="0"/>
              </a:spcBef>
              <a:spcAft>
                <a:spcPts val="0"/>
              </a:spcAft>
              <a:buSzPts val="6100"/>
              <a:buNone/>
              <a:defRPr sz="6100"/>
            </a:lvl5pPr>
            <a:lvl6pPr lvl="5" rtl="0" algn="ctr">
              <a:spcBef>
                <a:spcPts val="0"/>
              </a:spcBef>
              <a:spcAft>
                <a:spcPts val="0"/>
              </a:spcAft>
              <a:buSzPts val="6100"/>
              <a:buNone/>
              <a:defRPr sz="6100"/>
            </a:lvl6pPr>
            <a:lvl7pPr lvl="6" rtl="0" algn="ctr">
              <a:spcBef>
                <a:spcPts val="0"/>
              </a:spcBef>
              <a:spcAft>
                <a:spcPts val="0"/>
              </a:spcAft>
              <a:buSzPts val="6100"/>
              <a:buNone/>
              <a:defRPr sz="6100"/>
            </a:lvl7pPr>
            <a:lvl8pPr lvl="7" rtl="0" algn="ctr">
              <a:spcBef>
                <a:spcPts val="0"/>
              </a:spcBef>
              <a:spcAft>
                <a:spcPts val="0"/>
              </a:spcAft>
              <a:buSzPts val="6100"/>
              <a:buNone/>
              <a:defRPr sz="6100"/>
            </a:lvl8pPr>
            <a:lvl9pPr lvl="8" rtl="0" algn="ctr">
              <a:spcBef>
                <a:spcPts val="0"/>
              </a:spcBef>
              <a:spcAft>
                <a:spcPts val="0"/>
              </a:spcAft>
              <a:buSzPts val="6100"/>
              <a:buNone/>
              <a:defRPr sz="6100"/>
            </a:lvl9pPr>
          </a:lstStyle>
          <a:p/>
        </p:txBody>
      </p:sp>
      <p:sp>
        <p:nvSpPr>
          <p:cNvPr id="72" name="Google Shape;72;p12"/>
          <p:cNvSpPr txBox="1"/>
          <p:nvPr>
            <p:ph idx="1" type="subTitle"/>
          </p:nvPr>
        </p:nvSpPr>
        <p:spPr>
          <a:xfrm>
            <a:off x="311700" y="2834125"/>
            <a:ext cx="8520600" cy="792600"/>
          </a:xfrm>
          <a:prstGeom prst="rect">
            <a:avLst/>
          </a:prstGeom>
        </p:spPr>
        <p:txBody>
          <a:bodyPr anchorCtr="0" anchor="t" bIns="106650" lIns="106650" spcFirstLastPara="1" rIns="106650" wrap="square" tIns="10665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3300"/>
              <a:buNone/>
              <a:defRPr sz="3300"/>
            </a:lvl2pPr>
            <a:lvl3pPr lvl="2" rtl="0" algn="ctr">
              <a:lnSpc>
                <a:spcPct val="100000"/>
              </a:lnSpc>
              <a:spcBef>
                <a:spcPts val="0"/>
              </a:spcBef>
              <a:spcAft>
                <a:spcPts val="0"/>
              </a:spcAft>
              <a:buSzPts val="3300"/>
              <a:buNone/>
              <a:defRPr sz="3300"/>
            </a:lvl3pPr>
            <a:lvl4pPr lvl="3" rtl="0" algn="ctr">
              <a:lnSpc>
                <a:spcPct val="100000"/>
              </a:lnSpc>
              <a:spcBef>
                <a:spcPts val="0"/>
              </a:spcBef>
              <a:spcAft>
                <a:spcPts val="0"/>
              </a:spcAft>
              <a:buSzPts val="3300"/>
              <a:buNone/>
              <a:defRPr sz="3300"/>
            </a:lvl4pPr>
            <a:lvl5pPr lvl="4" rtl="0" algn="ctr">
              <a:lnSpc>
                <a:spcPct val="100000"/>
              </a:lnSpc>
              <a:spcBef>
                <a:spcPts val="0"/>
              </a:spcBef>
              <a:spcAft>
                <a:spcPts val="0"/>
              </a:spcAft>
              <a:buSzPts val="3300"/>
              <a:buNone/>
              <a:defRPr sz="3300"/>
            </a:lvl5pPr>
            <a:lvl6pPr lvl="5" rtl="0" algn="ctr">
              <a:lnSpc>
                <a:spcPct val="100000"/>
              </a:lnSpc>
              <a:spcBef>
                <a:spcPts val="0"/>
              </a:spcBef>
              <a:spcAft>
                <a:spcPts val="0"/>
              </a:spcAft>
              <a:buSzPts val="3300"/>
              <a:buNone/>
              <a:defRPr sz="3300"/>
            </a:lvl6pPr>
            <a:lvl7pPr lvl="6" rtl="0" algn="ctr">
              <a:lnSpc>
                <a:spcPct val="100000"/>
              </a:lnSpc>
              <a:spcBef>
                <a:spcPts val="0"/>
              </a:spcBef>
              <a:spcAft>
                <a:spcPts val="0"/>
              </a:spcAft>
              <a:buSzPts val="3300"/>
              <a:buNone/>
              <a:defRPr sz="3300"/>
            </a:lvl7pPr>
            <a:lvl8pPr lvl="7" rtl="0" algn="ctr">
              <a:lnSpc>
                <a:spcPct val="100000"/>
              </a:lnSpc>
              <a:spcBef>
                <a:spcPts val="0"/>
              </a:spcBef>
              <a:spcAft>
                <a:spcPts val="0"/>
              </a:spcAft>
              <a:buSzPts val="3300"/>
              <a:buNone/>
              <a:defRPr sz="3300"/>
            </a:lvl8pPr>
            <a:lvl9pPr lvl="8" rtl="0" algn="ctr">
              <a:lnSpc>
                <a:spcPct val="100000"/>
              </a:lnSpc>
              <a:spcBef>
                <a:spcPts val="0"/>
              </a:spcBef>
              <a:spcAft>
                <a:spcPts val="0"/>
              </a:spcAft>
              <a:buSzPts val="3300"/>
              <a:buNone/>
              <a:defRPr sz="3300"/>
            </a:lvl9pPr>
          </a:lstStyle>
          <a:p/>
        </p:txBody>
      </p:sp>
      <p:sp>
        <p:nvSpPr>
          <p:cNvPr id="73" name="Google Shape;73;p12"/>
          <p:cNvSpPr txBox="1"/>
          <p:nvPr>
            <p:ph idx="12" type="sldNum"/>
          </p:nvPr>
        </p:nvSpPr>
        <p:spPr>
          <a:xfrm>
            <a:off x="8472458" y="4663217"/>
            <a:ext cx="548700" cy="393600"/>
          </a:xfrm>
          <a:prstGeom prst="rect">
            <a:avLst/>
          </a:prstGeom>
        </p:spPr>
        <p:txBody>
          <a:bodyPr anchorCtr="0" anchor="ctr" bIns="106650" lIns="106650" spcFirstLastPara="1" rIns="106650" wrap="square" tIns="10665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3"/>
          <p:cNvSpPr txBox="1"/>
          <p:nvPr>
            <p:ph idx="12" type="sldNum"/>
          </p:nvPr>
        </p:nvSpPr>
        <p:spPr>
          <a:xfrm>
            <a:off x="8472458" y="4663217"/>
            <a:ext cx="548700" cy="393600"/>
          </a:xfrm>
          <a:prstGeom prst="rect">
            <a:avLst/>
          </a:prstGeom>
        </p:spPr>
        <p:txBody>
          <a:bodyPr anchorCtr="0" anchor="ctr" bIns="106650" lIns="106650" spcFirstLastPara="1" rIns="106650" wrap="square" tIns="10665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6" name="Google Shape;76;p13"/>
          <p:cNvSpPr txBox="1"/>
          <p:nvPr/>
        </p:nvSpPr>
        <p:spPr>
          <a:xfrm>
            <a:off x="374899" y="1025150"/>
            <a:ext cx="7392600" cy="520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684499"/>
              </a:buClr>
              <a:buSzPts val="1800"/>
              <a:buFont typeface="Arial"/>
              <a:buNone/>
            </a:pPr>
            <a:r>
              <a:rPr lang="en-GB" sz="2200">
                <a:latin typeface="Open Sans"/>
                <a:ea typeface="Open Sans"/>
                <a:cs typeface="Open Sans"/>
                <a:sym typeface="Open Sans"/>
              </a:rPr>
              <a:t>Introduction </a:t>
            </a:r>
            <a:endParaRPr sz="2200">
              <a:latin typeface="Open Sans"/>
              <a:ea typeface="Open Sans"/>
              <a:cs typeface="Open Sans"/>
              <a:sym typeface="Open Sans"/>
            </a:endParaRPr>
          </a:p>
          <a:p>
            <a:pPr indent="0" lvl="0" marL="0" marR="0" rtl="0" algn="l">
              <a:lnSpc>
                <a:spcPct val="90000"/>
              </a:lnSpc>
              <a:spcBef>
                <a:spcPts val="0"/>
              </a:spcBef>
              <a:spcAft>
                <a:spcPts val="0"/>
              </a:spcAft>
              <a:buClr>
                <a:srgbClr val="684499"/>
              </a:buClr>
              <a:buSzPts val="1800"/>
              <a:buFont typeface="Arial"/>
              <a:buNone/>
            </a:pPr>
            <a:r>
              <a:t/>
            </a:r>
            <a:endParaRPr sz="2200">
              <a:latin typeface="Open Sans"/>
              <a:ea typeface="Open Sans"/>
              <a:cs typeface="Open Sans"/>
              <a:sym typeface="Open Sans"/>
            </a:endParaRPr>
          </a:p>
        </p:txBody>
      </p:sp>
      <p:sp>
        <p:nvSpPr>
          <p:cNvPr id="77" name="Google Shape;77;p13"/>
          <p:cNvSpPr txBox="1"/>
          <p:nvPr/>
        </p:nvSpPr>
        <p:spPr>
          <a:xfrm>
            <a:off x="374904" y="276506"/>
            <a:ext cx="27444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TITLE</a:t>
            </a:r>
            <a:endParaRPr b="1" sz="2800">
              <a:latin typeface="Open Sans"/>
              <a:ea typeface="Open Sans"/>
              <a:cs typeface="Open Sans"/>
              <a:sym typeface="Open Sans"/>
            </a:endParaRPr>
          </a:p>
        </p:txBody>
      </p:sp>
      <p:cxnSp>
        <p:nvCxnSpPr>
          <p:cNvPr id="78" name="Google Shape;78;p13"/>
          <p:cNvCxnSpPr/>
          <p:nvPr/>
        </p:nvCxnSpPr>
        <p:spPr>
          <a:xfrm>
            <a:off x="25575" y="790800"/>
            <a:ext cx="9123000" cy="0"/>
          </a:xfrm>
          <a:prstGeom prst="straightConnector1">
            <a:avLst/>
          </a:prstGeom>
          <a:noFill/>
          <a:ln cap="flat" cmpd="sng" w="9525">
            <a:solidFill>
              <a:srgbClr val="CCCCCC"/>
            </a:solidFill>
            <a:prstDash val="solid"/>
            <a:round/>
            <a:headEnd len="med" w="med" type="none"/>
            <a:tailEnd len="med" w="med" type="none"/>
          </a:ln>
        </p:spPr>
      </p:cxnSp>
      <p:pic>
        <p:nvPicPr>
          <p:cNvPr id="79" name="Google Shape;79;p13"/>
          <p:cNvPicPr preferRelativeResize="0"/>
          <p:nvPr/>
        </p:nvPicPr>
        <p:blipFill>
          <a:blip r:embed="rId2">
            <a:alphaModFix/>
          </a:blip>
          <a:stretch>
            <a:fillRect/>
          </a:stretch>
        </p:blipFill>
        <p:spPr>
          <a:xfrm>
            <a:off x="7767433" y="290626"/>
            <a:ext cx="1215963" cy="3368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0" name="Shape 80"/>
        <p:cNvGrpSpPr/>
        <p:nvPr/>
      </p:nvGrpSpPr>
      <p:grpSpPr>
        <a:xfrm>
          <a:off x="0" y="0"/>
          <a:ext cx="0" cy="0"/>
          <a:chOff x="0" y="0"/>
          <a:chExt cx="0" cy="0"/>
        </a:xfrm>
      </p:grpSpPr>
      <p:sp>
        <p:nvSpPr>
          <p:cNvPr id="81" name="Google Shape;81;p14"/>
          <p:cNvSpPr txBox="1"/>
          <p:nvPr>
            <p:ph idx="1" type="body"/>
          </p:nvPr>
        </p:nvSpPr>
        <p:spPr>
          <a:xfrm>
            <a:off x="311700" y="4230575"/>
            <a:ext cx="5998800" cy="605100"/>
          </a:xfrm>
          <a:prstGeom prst="rect">
            <a:avLst/>
          </a:prstGeom>
        </p:spPr>
        <p:txBody>
          <a:bodyPr anchorCtr="0" anchor="ctr" bIns="106650" lIns="106650" spcFirstLastPara="1" rIns="106650" wrap="square" tIns="106650">
            <a:normAutofit/>
          </a:bodyPr>
          <a:lstStyle>
            <a:lvl1pPr indent="-228600" lvl="0" marL="457200" rtl="0">
              <a:lnSpc>
                <a:spcPct val="100000"/>
              </a:lnSpc>
              <a:spcBef>
                <a:spcPts val="0"/>
              </a:spcBef>
              <a:spcAft>
                <a:spcPts val="0"/>
              </a:spcAft>
              <a:buSzPts val="2600"/>
              <a:buNone/>
              <a:defRPr sz="2600"/>
            </a:lvl1pPr>
          </a:lstStyle>
          <a:p/>
        </p:txBody>
      </p:sp>
      <p:sp>
        <p:nvSpPr>
          <p:cNvPr id="82" name="Google Shape;82;p14"/>
          <p:cNvSpPr txBox="1"/>
          <p:nvPr>
            <p:ph idx="12" type="sldNum"/>
          </p:nvPr>
        </p:nvSpPr>
        <p:spPr>
          <a:xfrm>
            <a:off x="8472458" y="4663217"/>
            <a:ext cx="548700" cy="393600"/>
          </a:xfrm>
          <a:prstGeom prst="rect">
            <a:avLst/>
          </a:prstGeom>
        </p:spPr>
        <p:txBody>
          <a:bodyPr anchorCtr="0" anchor="ctr" bIns="106650" lIns="106650" spcFirstLastPara="1" rIns="106650" wrap="square" tIns="10665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83" name="Shape 83"/>
        <p:cNvGrpSpPr/>
        <p:nvPr/>
      </p:nvGrpSpPr>
      <p:grpSpPr>
        <a:xfrm>
          <a:off x="0" y="0"/>
          <a:ext cx="0" cy="0"/>
          <a:chOff x="0" y="0"/>
          <a:chExt cx="0" cy="0"/>
        </a:xfrm>
      </p:grpSpPr>
      <p:cxnSp>
        <p:nvCxnSpPr>
          <p:cNvPr id="84" name="Google Shape;84;p15"/>
          <p:cNvCxnSpPr/>
          <p:nvPr/>
        </p:nvCxnSpPr>
        <p:spPr>
          <a:xfrm>
            <a:off x="25575" y="790800"/>
            <a:ext cx="9123000" cy="0"/>
          </a:xfrm>
          <a:prstGeom prst="straightConnector1">
            <a:avLst/>
          </a:prstGeom>
          <a:noFill/>
          <a:ln cap="flat" cmpd="sng" w="9525">
            <a:solidFill>
              <a:srgbClr val="CCCCCC"/>
            </a:solidFill>
            <a:prstDash val="solid"/>
            <a:round/>
            <a:headEnd len="med" w="med" type="none"/>
            <a:tailEnd len="med" w="med" type="none"/>
          </a:ln>
        </p:spPr>
      </p:cxnSp>
      <p:pic>
        <p:nvPicPr>
          <p:cNvPr id="85" name="Google Shape;85;p15"/>
          <p:cNvPicPr preferRelativeResize="0"/>
          <p:nvPr/>
        </p:nvPicPr>
        <p:blipFill>
          <a:blip r:embed="rId2">
            <a:alphaModFix/>
          </a:blip>
          <a:stretch>
            <a:fillRect/>
          </a:stretch>
        </p:blipFill>
        <p:spPr>
          <a:xfrm>
            <a:off x="7767433" y="290626"/>
            <a:ext cx="1215963" cy="33684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SECTION_HEADER_8_1_1">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16"/>
          <p:cNvSpPr txBox="1"/>
          <p:nvPr>
            <p:ph type="title"/>
          </p:nvPr>
        </p:nvSpPr>
        <p:spPr>
          <a:xfrm>
            <a:off x="457200" y="313800"/>
            <a:ext cx="8229600" cy="333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400"/>
              <a:buNone/>
              <a:defRPr sz="2400">
                <a:latin typeface="Helvetica Neue Light"/>
                <a:ea typeface="Helvetica Neue Light"/>
                <a:cs typeface="Helvetica Neue Light"/>
                <a:sym typeface="Helvetica Neue Light"/>
              </a:defRPr>
            </a:lvl1pPr>
            <a:lvl2pPr lvl="1"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2pPr>
            <a:lvl3pPr lvl="2"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3pPr>
            <a:lvl4pPr lvl="3"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4pPr>
            <a:lvl5pPr lvl="4"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5pPr>
            <a:lvl6pPr lvl="5"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6pPr>
            <a:lvl7pPr lvl="6"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7pPr>
            <a:lvl8pPr lvl="7"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8pPr>
            <a:lvl9pPr lvl="8"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9pPr>
          </a:lstStyle>
          <a:p/>
        </p:txBody>
      </p:sp>
      <p:pic>
        <p:nvPicPr>
          <p:cNvPr id="88" name="Google Shape;88;p16"/>
          <p:cNvPicPr preferRelativeResize="0"/>
          <p:nvPr/>
        </p:nvPicPr>
        <p:blipFill rotWithShape="1">
          <a:blip r:embed="rId3">
            <a:alphaModFix/>
          </a:blip>
          <a:srcRect b="0" l="0" r="0" t="0"/>
          <a:stretch/>
        </p:blipFill>
        <p:spPr>
          <a:xfrm>
            <a:off x="6684139" y="4767631"/>
            <a:ext cx="2102174" cy="290600"/>
          </a:xfrm>
          <a:prstGeom prst="rect">
            <a:avLst/>
          </a:prstGeom>
          <a:noFill/>
          <a:ln>
            <a:noFill/>
          </a:ln>
        </p:spPr>
      </p:pic>
      <p:pic>
        <p:nvPicPr>
          <p:cNvPr id="89" name="Google Shape;89;p16"/>
          <p:cNvPicPr preferRelativeResize="0"/>
          <p:nvPr/>
        </p:nvPicPr>
        <p:blipFill rotWithShape="1">
          <a:blip r:embed="rId4">
            <a:alphaModFix/>
          </a:blip>
          <a:srcRect b="0" l="0" r="0" t="0"/>
          <a:stretch/>
        </p:blipFill>
        <p:spPr>
          <a:xfrm>
            <a:off x="411480" y="4771720"/>
            <a:ext cx="1482298" cy="2628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2">
  <p:cSld name="TITLE_1">
    <p:bg>
      <p:bgPr>
        <a:blipFill>
          <a:blip r:embed="rId2">
            <a:alphaModFix/>
          </a:blip>
          <a:stretch>
            <a:fillRect/>
          </a:stretch>
        </a:blipFill>
      </p:bgPr>
    </p:bg>
    <p:spTree>
      <p:nvGrpSpPr>
        <p:cNvPr id="90" name="Shape 90"/>
        <p:cNvGrpSpPr/>
        <p:nvPr/>
      </p:nvGrpSpPr>
      <p:grpSpPr>
        <a:xfrm>
          <a:off x="0" y="0"/>
          <a:ext cx="0" cy="0"/>
          <a:chOff x="0" y="0"/>
          <a:chExt cx="0" cy="0"/>
        </a:xfrm>
      </p:grpSpPr>
      <p:pic>
        <p:nvPicPr>
          <p:cNvPr id="91" name="Google Shape;91;p17"/>
          <p:cNvPicPr preferRelativeResize="0"/>
          <p:nvPr/>
        </p:nvPicPr>
        <p:blipFill rotWithShape="1">
          <a:blip r:embed="rId3">
            <a:alphaModFix/>
          </a:blip>
          <a:srcRect b="0" l="0" r="0" t="0"/>
          <a:stretch/>
        </p:blipFill>
        <p:spPr>
          <a:xfrm>
            <a:off x="6684139" y="4767631"/>
            <a:ext cx="2102174" cy="290600"/>
          </a:xfrm>
          <a:prstGeom prst="rect">
            <a:avLst/>
          </a:prstGeom>
          <a:noFill/>
          <a:ln>
            <a:noFill/>
          </a:ln>
        </p:spPr>
      </p:pic>
      <p:sp>
        <p:nvSpPr>
          <p:cNvPr id="92" name="Google Shape;92;p17"/>
          <p:cNvSpPr txBox="1"/>
          <p:nvPr>
            <p:ph type="title"/>
          </p:nvPr>
        </p:nvSpPr>
        <p:spPr>
          <a:xfrm>
            <a:off x="457200" y="313800"/>
            <a:ext cx="8229600" cy="333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400"/>
              <a:buNone/>
              <a:defRPr sz="2400">
                <a:solidFill>
                  <a:srgbClr val="FFFFFF"/>
                </a:solidFill>
                <a:latin typeface="Helvetica Neue Light"/>
                <a:ea typeface="Helvetica Neue Light"/>
                <a:cs typeface="Helvetica Neue Light"/>
                <a:sym typeface="Helvetica Neue Light"/>
              </a:defRPr>
            </a:lvl1pPr>
            <a:lvl2pPr lvl="1"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2pPr>
            <a:lvl3pPr lvl="2"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3pPr>
            <a:lvl4pPr lvl="3"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4pPr>
            <a:lvl5pPr lvl="4"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5pPr>
            <a:lvl6pPr lvl="5"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6pPr>
            <a:lvl7pPr lvl="6"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7pPr>
            <a:lvl8pPr lvl="7"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8pPr>
            <a:lvl9pPr lvl="8" rtl="0" algn="l">
              <a:lnSpc>
                <a:spcPct val="100000"/>
              </a:lnSpc>
              <a:spcBef>
                <a:spcPts val="0"/>
              </a:spcBef>
              <a:spcAft>
                <a:spcPts val="0"/>
              </a:spcAft>
              <a:buSzPts val="2400"/>
              <a:buNone/>
              <a:defRPr>
                <a:solidFill>
                  <a:srgbClr val="FFFFFF"/>
                </a:solidFill>
                <a:latin typeface="Helvetica Neue Light"/>
                <a:ea typeface="Helvetica Neue Light"/>
                <a:cs typeface="Helvetica Neue Light"/>
                <a:sym typeface="Helvetica Neue Light"/>
              </a:defRPr>
            </a:lvl9pPr>
          </a:lstStyle>
          <a:p/>
        </p:txBody>
      </p:sp>
      <p:sp>
        <p:nvSpPr>
          <p:cNvPr id="93" name="Google Shape;93;p17"/>
          <p:cNvSpPr txBox="1"/>
          <p:nvPr>
            <p:ph idx="1" type="body"/>
          </p:nvPr>
        </p:nvSpPr>
        <p:spPr>
          <a:xfrm>
            <a:off x="457200" y="1028700"/>
            <a:ext cx="8229600" cy="3474900"/>
          </a:xfrm>
          <a:prstGeom prst="rect">
            <a:avLst/>
          </a:prstGeom>
          <a:noFill/>
          <a:ln>
            <a:noFill/>
          </a:ln>
        </p:spPr>
        <p:txBody>
          <a:bodyPr anchorCtr="0" anchor="t" bIns="91425" lIns="0" spcFirstLastPara="1" rIns="0" wrap="square" tIns="182875">
            <a:noAutofit/>
          </a:bodyPr>
          <a:lstStyle>
            <a:lvl1pPr indent="-317500" lvl="0" marL="457200" rtl="0" algn="l">
              <a:lnSpc>
                <a:spcPct val="115000"/>
              </a:lnSpc>
              <a:spcBef>
                <a:spcPts val="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1pPr>
            <a:lvl2pPr indent="-317500" lvl="1" marL="9144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2pPr>
            <a:lvl3pPr indent="-317500" lvl="2" marL="13716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3pPr>
            <a:lvl4pPr indent="-317500" lvl="3" marL="18288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4pPr>
            <a:lvl5pPr indent="-317500" lvl="4" marL="22860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5pPr>
            <a:lvl6pPr indent="-317500" lvl="5" marL="27432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6pPr>
            <a:lvl7pPr indent="-317500" lvl="6" marL="32004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7pPr>
            <a:lvl8pPr indent="-317500" lvl="7" marL="3657600" rtl="0" algn="l">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8pPr>
            <a:lvl9pPr indent="-317500" lvl="8" marL="4114800" rtl="0" algn="l">
              <a:lnSpc>
                <a:spcPct val="115000"/>
              </a:lnSpc>
              <a:spcBef>
                <a:spcPts val="600"/>
              </a:spcBef>
              <a:spcAft>
                <a:spcPts val="60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9pPr>
          </a:lstStyle>
          <a:p/>
        </p:txBody>
      </p:sp>
      <p:pic>
        <p:nvPicPr>
          <p:cNvPr id="94" name="Google Shape;94;p17"/>
          <p:cNvPicPr preferRelativeResize="0"/>
          <p:nvPr/>
        </p:nvPicPr>
        <p:blipFill rotWithShape="1">
          <a:blip r:embed="rId4">
            <a:alphaModFix/>
          </a:blip>
          <a:srcRect b="0" l="0" r="0" t="0"/>
          <a:stretch/>
        </p:blipFill>
        <p:spPr>
          <a:xfrm>
            <a:off x="411480" y="4775299"/>
            <a:ext cx="1482298" cy="2628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1" type="secHead">
  <p:cSld name="SECTION_HEADER">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18"/>
          <p:cNvSpPr txBox="1"/>
          <p:nvPr>
            <p:ph idx="1" type="body"/>
          </p:nvPr>
        </p:nvSpPr>
        <p:spPr>
          <a:xfrm>
            <a:off x="457200" y="1028700"/>
            <a:ext cx="8229600" cy="3474900"/>
          </a:xfrm>
          <a:prstGeom prst="rect">
            <a:avLst/>
          </a:prstGeom>
          <a:noFill/>
          <a:ln>
            <a:noFill/>
          </a:ln>
        </p:spPr>
        <p:txBody>
          <a:bodyPr anchorCtr="0" anchor="t" bIns="0" lIns="0" spcFirstLastPara="1" rIns="0" wrap="square" tIns="0">
            <a:noAutofit/>
          </a:bodyPr>
          <a:lstStyle>
            <a:lvl1pPr indent="-317500" lvl="0" marL="457200" rtl="0" algn="l">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gn="l">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gn="l">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97" name="Google Shape;97;p18"/>
          <p:cNvSpPr txBox="1"/>
          <p:nvPr>
            <p:ph type="title"/>
          </p:nvPr>
        </p:nvSpPr>
        <p:spPr>
          <a:xfrm>
            <a:off x="457200" y="313800"/>
            <a:ext cx="8229600" cy="333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400"/>
              <a:buNone/>
              <a:defRPr sz="2400">
                <a:latin typeface="Helvetica Neue Light"/>
                <a:ea typeface="Helvetica Neue Light"/>
                <a:cs typeface="Helvetica Neue Light"/>
                <a:sym typeface="Helvetica Neue Light"/>
              </a:defRPr>
            </a:lvl1pPr>
            <a:lvl2pPr lvl="1"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2pPr>
            <a:lvl3pPr lvl="2"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3pPr>
            <a:lvl4pPr lvl="3"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4pPr>
            <a:lvl5pPr lvl="4"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5pPr>
            <a:lvl6pPr lvl="5"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6pPr>
            <a:lvl7pPr lvl="6"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7pPr>
            <a:lvl8pPr lvl="7"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8pPr>
            <a:lvl9pPr lvl="8"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9pPr>
          </a:lstStyle>
          <a:p/>
        </p:txBody>
      </p:sp>
      <p:pic>
        <p:nvPicPr>
          <p:cNvPr id="98" name="Google Shape;98;p18"/>
          <p:cNvPicPr preferRelativeResize="0"/>
          <p:nvPr/>
        </p:nvPicPr>
        <p:blipFill rotWithShape="1">
          <a:blip r:embed="rId3">
            <a:alphaModFix/>
          </a:blip>
          <a:srcRect b="0" l="0" r="0" t="0"/>
          <a:stretch/>
        </p:blipFill>
        <p:spPr>
          <a:xfrm>
            <a:off x="6684139" y="4767631"/>
            <a:ext cx="2102174" cy="29060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411480" y="4771720"/>
            <a:ext cx="1482298" cy="2628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 name="Shape 100"/>
        <p:cNvGrpSpPr/>
        <p:nvPr/>
      </p:nvGrpSpPr>
      <p:grpSpPr>
        <a:xfrm>
          <a:off x="0" y="0"/>
          <a:ext cx="0" cy="0"/>
          <a:chOff x="0" y="0"/>
          <a:chExt cx="0" cy="0"/>
        </a:xfrm>
      </p:grpSpPr>
      <p:sp>
        <p:nvSpPr>
          <p:cNvPr id="101" name="Google Shape;101;p19"/>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txBox="1"/>
          <p:nvPr>
            <p:ph type="title"/>
          </p:nvPr>
        </p:nvSpPr>
        <p:spPr>
          <a:xfrm>
            <a:off x="311700" y="140225"/>
            <a:ext cx="8520600" cy="572700"/>
          </a:xfrm>
          <a:prstGeom prst="rect">
            <a:avLst/>
          </a:prstGeom>
        </p:spPr>
        <p:txBody>
          <a:bodyPr anchorCtr="0" anchor="t" bIns="106650" lIns="106650" spcFirstLastPara="1" rIns="106650" wrap="square" tIns="106650">
            <a:norm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03" name="Google Shape;103;p19"/>
          <p:cNvSpPr txBox="1"/>
          <p:nvPr>
            <p:ph idx="1" type="body"/>
          </p:nvPr>
        </p:nvSpPr>
        <p:spPr>
          <a:xfrm>
            <a:off x="311700" y="1127925"/>
            <a:ext cx="8520600" cy="3441000"/>
          </a:xfrm>
          <a:prstGeom prst="rect">
            <a:avLst/>
          </a:prstGeom>
        </p:spPr>
        <p:txBody>
          <a:bodyPr anchorCtr="0" anchor="t" bIns="106650" lIns="106650" spcFirstLastPara="1" rIns="106650" wrap="square" tIns="106650">
            <a:normAutofit/>
          </a:bodyPr>
          <a:lstStyle>
            <a:lvl1pPr indent="-361950" lvl="0" marL="457200" rtl="0">
              <a:spcBef>
                <a:spcPts val="0"/>
              </a:spcBef>
              <a:spcAft>
                <a:spcPts val="0"/>
              </a:spcAft>
              <a:buSzPts val="2100"/>
              <a:buChar char="●"/>
              <a:defRPr>
                <a:solidFill>
                  <a:schemeClr val="accent2"/>
                </a:solidFill>
              </a:defRPr>
            </a:lvl1pPr>
            <a:lvl2pPr indent="-330200" lvl="1" marL="914400" rtl="0">
              <a:spcBef>
                <a:spcPts val="0"/>
              </a:spcBef>
              <a:spcAft>
                <a:spcPts val="0"/>
              </a:spcAft>
              <a:buClr>
                <a:schemeClr val="accent2"/>
              </a:buClr>
              <a:buSzPts val="1600"/>
              <a:buChar char="○"/>
              <a:defRPr>
                <a:solidFill>
                  <a:schemeClr val="accent2"/>
                </a:solidFill>
              </a:defRPr>
            </a:lvl2pPr>
            <a:lvl3pPr indent="-330200" lvl="2" marL="1371600" rtl="0">
              <a:spcBef>
                <a:spcPts val="0"/>
              </a:spcBef>
              <a:spcAft>
                <a:spcPts val="0"/>
              </a:spcAft>
              <a:buClr>
                <a:schemeClr val="accent2"/>
              </a:buClr>
              <a:buSzPts val="1600"/>
              <a:buChar char="■"/>
              <a:defRPr>
                <a:solidFill>
                  <a:schemeClr val="accent2"/>
                </a:solidFill>
              </a:defRPr>
            </a:lvl3pPr>
            <a:lvl4pPr indent="-330200" lvl="3" marL="1828800" rtl="0">
              <a:spcBef>
                <a:spcPts val="0"/>
              </a:spcBef>
              <a:spcAft>
                <a:spcPts val="0"/>
              </a:spcAft>
              <a:buClr>
                <a:schemeClr val="accent2"/>
              </a:buClr>
              <a:buSzPts val="1600"/>
              <a:buChar char="●"/>
              <a:defRPr>
                <a:solidFill>
                  <a:schemeClr val="accent2"/>
                </a:solidFill>
              </a:defRPr>
            </a:lvl4pPr>
            <a:lvl5pPr indent="-330200" lvl="4" marL="2286000" rtl="0">
              <a:spcBef>
                <a:spcPts val="0"/>
              </a:spcBef>
              <a:spcAft>
                <a:spcPts val="0"/>
              </a:spcAft>
              <a:buClr>
                <a:schemeClr val="accent2"/>
              </a:buClr>
              <a:buSzPts val="1600"/>
              <a:buChar char="○"/>
              <a:defRPr>
                <a:solidFill>
                  <a:schemeClr val="accent2"/>
                </a:solidFill>
              </a:defRPr>
            </a:lvl5pPr>
            <a:lvl6pPr indent="-330200" lvl="5" marL="2743200" rtl="0">
              <a:spcBef>
                <a:spcPts val="0"/>
              </a:spcBef>
              <a:spcAft>
                <a:spcPts val="0"/>
              </a:spcAft>
              <a:buClr>
                <a:schemeClr val="accent2"/>
              </a:buClr>
              <a:buSzPts val="1600"/>
              <a:buChar char="■"/>
              <a:defRPr>
                <a:solidFill>
                  <a:schemeClr val="accent2"/>
                </a:solidFill>
              </a:defRPr>
            </a:lvl6pPr>
            <a:lvl7pPr indent="-330200" lvl="6" marL="3200400" rtl="0">
              <a:spcBef>
                <a:spcPts val="0"/>
              </a:spcBef>
              <a:spcAft>
                <a:spcPts val="0"/>
              </a:spcAft>
              <a:buClr>
                <a:schemeClr val="accent2"/>
              </a:buClr>
              <a:buSzPts val="1600"/>
              <a:buChar char="●"/>
              <a:defRPr>
                <a:solidFill>
                  <a:schemeClr val="accent2"/>
                </a:solidFill>
              </a:defRPr>
            </a:lvl7pPr>
            <a:lvl8pPr indent="-330200" lvl="7" marL="3657600" rtl="0">
              <a:spcBef>
                <a:spcPts val="0"/>
              </a:spcBef>
              <a:spcAft>
                <a:spcPts val="0"/>
              </a:spcAft>
              <a:buClr>
                <a:schemeClr val="accent2"/>
              </a:buClr>
              <a:buSzPts val="1600"/>
              <a:buChar char="○"/>
              <a:defRPr>
                <a:solidFill>
                  <a:schemeClr val="accent2"/>
                </a:solidFill>
              </a:defRPr>
            </a:lvl8pPr>
            <a:lvl9pPr indent="-330200" lvl="8" marL="4114800" rtl="0">
              <a:spcBef>
                <a:spcPts val="0"/>
              </a:spcBef>
              <a:spcAft>
                <a:spcPts val="0"/>
              </a:spcAft>
              <a:buSzPts val="1600"/>
              <a:buChar char="■"/>
              <a:defRPr/>
            </a:lvl9pPr>
          </a:lstStyle>
          <a:p/>
        </p:txBody>
      </p:sp>
      <p:sp>
        <p:nvSpPr>
          <p:cNvPr id="104" name="Google Shape;104;p19"/>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19"/>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06" name="Shape 106"/>
        <p:cNvGrpSpPr/>
        <p:nvPr/>
      </p:nvGrpSpPr>
      <p:grpSpPr>
        <a:xfrm>
          <a:off x="0" y="0"/>
          <a:ext cx="0" cy="0"/>
          <a:chOff x="0" y="0"/>
          <a:chExt cx="0" cy="0"/>
        </a:xfrm>
      </p:grpSpPr>
      <p:sp>
        <p:nvSpPr>
          <p:cNvPr id="107" name="Google Shape;107;p20"/>
          <p:cNvSpPr/>
          <p:nvPr/>
        </p:nvSpPr>
        <p:spPr>
          <a:xfrm>
            <a:off x="0" y="4339167"/>
            <a:ext cx="9144000" cy="804300"/>
          </a:xfrm>
          <a:prstGeom prst="rect">
            <a:avLst/>
          </a:prstGeom>
          <a:solidFill>
            <a:schemeClr val="dk1"/>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20"/>
          <p:cNvSpPr txBox="1"/>
          <p:nvPr>
            <p:ph type="ctrTitle"/>
          </p:nvPr>
        </p:nvSpPr>
        <p:spPr>
          <a:xfrm>
            <a:off x="354616" y="230559"/>
            <a:ext cx="8239500" cy="847500"/>
          </a:xfrm>
          <a:prstGeom prst="rect">
            <a:avLst/>
          </a:prstGeom>
          <a:noFill/>
          <a:ln>
            <a:noFill/>
          </a:ln>
        </p:spPr>
        <p:txBody>
          <a:bodyPr anchorCtr="0" anchor="ctr" bIns="106650" lIns="106650" spcFirstLastPara="1" rIns="106650" wrap="square" tIns="106650">
            <a:normAutofit/>
          </a:bodyPr>
          <a:lstStyle>
            <a:lvl1pPr indent="0" lvl="0" marL="0" marR="0" rtl="0" algn="l">
              <a:spcBef>
                <a:spcPts val="0"/>
              </a:spcBef>
              <a:spcAft>
                <a:spcPts val="0"/>
              </a:spcAft>
              <a:buClr>
                <a:srgbClr val="7F7F7F"/>
              </a:buClr>
              <a:buSzPts val="3300"/>
              <a:buFont typeface="Avenir"/>
              <a:buNone/>
              <a:defRPr i="0" sz="3200" u="none" cap="none" strike="noStrike">
                <a:solidFill>
                  <a:srgbClr val="7F7F7F"/>
                </a:solidFill>
                <a:latin typeface="Avenir"/>
                <a:ea typeface="Avenir"/>
                <a:cs typeface="Avenir"/>
                <a:sym typeface="Avenir"/>
              </a:defRPr>
            </a:lvl1pPr>
            <a:lvl2pPr indent="0" lvl="1" rtl="0">
              <a:spcBef>
                <a:spcPts val="0"/>
              </a:spcBef>
              <a:spcAft>
                <a:spcPts val="0"/>
              </a:spcAft>
              <a:buSzPts val="3300"/>
              <a:buNone/>
              <a:defRPr sz="1800"/>
            </a:lvl2pPr>
            <a:lvl3pPr indent="0" lvl="2" rtl="0">
              <a:spcBef>
                <a:spcPts val="0"/>
              </a:spcBef>
              <a:spcAft>
                <a:spcPts val="0"/>
              </a:spcAft>
              <a:buSzPts val="3300"/>
              <a:buNone/>
              <a:defRPr sz="1800"/>
            </a:lvl3pPr>
            <a:lvl4pPr indent="0" lvl="3" rtl="0">
              <a:spcBef>
                <a:spcPts val="0"/>
              </a:spcBef>
              <a:spcAft>
                <a:spcPts val="0"/>
              </a:spcAft>
              <a:buSzPts val="3300"/>
              <a:buNone/>
              <a:defRPr sz="1800"/>
            </a:lvl4pPr>
            <a:lvl5pPr indent="0" lvl="4" rtl="0">
              <a:spcBef>
                <a:spcPts val="0"/>
              </a:spcBef>
              <a:spcAft>
                <a:spcPts val="0"/>
              </a:spcAft>
              <a:buSzPts val="3300"/>
              <a:buNone/>
              <a:defRPr sz="1800"/>
            </a:lvl5pPr>
            <a:lvl6pPr indent="0" lvl="5" rtl="0">
              <a:spcBef>
                <a:spcPts val="0"/>
              </a:spcBef>
              <a:spcAft>
                <a:spcPts val="0"/>
              </a:spcAft>
              <a:buSzPts val="3300"/>
              <a:buNone/>
              <a:defRPr sz="1800"/>
            </a:lvl6pPr>
            <a:lvl7pPr indent="0" lvl="6" rtl="0">
              <a:spcBef>
                <a:spcPts val="0"/>
              </a:spcBef>
              <a:spcAft>
                <a:spcPts val="0"/>
              </a:spcAft>
              <a:buSzPts val="3300"/>
              <a:buNone/>
              <a:defRPr sz="1800"/>
            </a:lvl7pPr>
            <a:lvl8pPr indent="0" lvl="7" rtl="0">
              <a:spcBef>
                <a:spcPts val="0"/>
              </a:spcBef>
              <a:spcAft>
                <a:spcPts val="0"/>
              </a:spcAft>
              <a:buSzPts val="3300"/>
              <a:buNone/>
              <a:defRPr sz="1800"/>
            </a:lvl8pPr>
            <a:lvl9pPr indent="0" lvl="8" rtl="0">
              <a:spcBef>
                <a:spcPts val="0"/>
              </a:spcBef>
              <a:spcAft>
                <a:spcPts val="0"/>
              </a:spcAft>
              <a:buSzPts val="3300"/>
              <a:buNone/>
              <a:defRPr sz="1800"/>
            </a:lvl9pPr>
          </a:lstStyle>
          <a:p/>
        </p:txBody>
      </p:sp>
      <p:pic>
        <p:nvPicPr>
          <p:cNvPr descr="DS_white.wmf" id="109" name="Google Shape;109;p20"/>
          <p:cNvPicPr preferRelativeResize="0"/>
          <p:nvPr/>
        </p:nvPicPr>
        <p:blipFill rotWithShape="1">
          <a:blip r:embed="rId2">
            <a:alphaModFix/>
          </a:blip>
          <a:srcRect b="0" l="0" r="0" t="0"/>
          <a:stretch/>
        </p:blipFill>
        <p:spPr>
          <a:xfrm>
            <a:off x="7503275" y="4532513"/>
            <a:ext cx="1189800" cy="284700"/>
          </a:xfrm>
          <a:prstGeom prst="rect">
            <a:avLst/>
          </a:prstGeom>
          <a:noFill/>
          <a:ln>
            <a:noFill/>
          </a:ln>
        </p:spPr>
      </p:pic>
      <p:sp>
        <p:nvSpPr>
          <p:cNvPr id="110" name="Google Shape;110;p20"/>
          <p:cNvSpPr/>
          <p:nvPr/>
        </p:nvSpPr>
        <p:spPr>
          <a:xfrm>
            <a:off x="6019863" y="4858920"/>
            <a:ext cx="2883900" cy="28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baseline="30000" i="0" lang="en-GB" u="none" cap="none" strike="noStrike">
                <a:solidFill>
                  <a:schemeClr val="lt1"/>
                </a:solidFill>
                <a:latin typeface="Gill Sans"/>
                <a:ea typeface="Gill Sans"/>
                <a:cs typeface="Gill Sans"/>
                <a:sym typeface="Gill Sans"/>
              </a:rPr>
              <a:t>Work smart. Discover more.</a:t>
            </a:r>
            <a:endParaRPr/>
          </a:p>
        </p:txBody>
      </p:sp>
      <p:pic>
        <p:nvPicPr>
          <p:cNvPr id="111" name="Google Shape;111;p20"/>
          <p:cNvPicPr preferRelativeResize="0"/>
          <p:nvPr/>
        </p:nvPicPr>
        <p:blipFill>
          <a:blip r:embed="rId3">
            <a:alphaModFix/>
          </a:blip>
          <a:stretch>
            <a:fillRect/>
          </a:stretch>
        </p:blipFill>
        <p:spPr>
          <a:xfrm>
            <a:off x="354625" y="4498052"/>
            <a:ext cx="1414485" cy="4865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21"/>
          <p:cNvSpPr txBox="1"/>
          <p:nvPr>
            <p:ph type="title"/>
          </p:nvPr>
        </p:nvSpPr>
        <p:spPr>
          <a:xfrm>
            <a:off x="457200" y="313800"/>
            <a:ext cx="8229600" cy="3339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chemeClr val="dk1"/>
              </a:buClr>
              <a:buSzPts val="2400"/>
              <a:buFont typeface="Helvetica Neue Light"/>
              <a:buNone/>
              <a:defRPr sz="2400">
                <a:latin typeface="Helvetica Neue Light"/>
                <a:ea typeface="Helvetica Neue Light"/>
                <a:cs typeface="Helvetica Neue Light"/>
                <a:sym typeface="Helvetica Neue Light"/>
              </a:defRPr>
            </a:lvl1pPr>
            <a:lvl2pPr lvl="1"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2pPr>
            <a:lvl3pPr lvl="2"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3pPr>
            <a:lvl4pPr lvl="3"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4pPr>
            <a:lvl5pPr lvl="4"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5pPr>
            <a:lvl6pPr lvl="5"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6pPr>
            <a:lvl7pPr lvl="6"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7pPr>
            <a:lvl8pPr lvl="7"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8pPr>
            <a:lvl9pPr lvl="8" rtl="0">
              <a:spcBef>
                <a:spcPts val="0"/>
              </a:spcBef>
              <a:spcAft>
                <a:spcPts val="0"/>
              </a:spcAft>
              <a:buSzPts val="1800"/>
              <a:buFont typeface="Helvetica Neue Light"/>
              <a:buNone/>
              <a:defRPr>
                <a:latin typeface="Helvetica Neue Light"/>
                <a:ea typeface="Helvetica Neue Light"/>
                <a:cs typeface="Helvetica Neue Light"/>
                <a:sym typeface="Helvetica Neue Light"/>
              </a:defRPr>
            </a:lvl9pPr>
          </a:lstStyle>
          <a:p/>
        </p:txBody>
      </p:sp>
      <p:sp>
        <p:nvSpPr>
          <p:cNvPr id="114" name="Google Shape;114;p21"/>
          <p:cNvSpPr txBox="1"/>
          <p:nvPr>
            <p:ph idx="1" type="body"/>
          </p:nvPr>
        </p:nvSpPr>
        <p:spPr>
          <a:xfrm>
            <a:off x="457200" y="1028700"/>
            <a:ext cx="3970500" cy="3474900"/>
          </a:xfrm>
          <a:prstGeom prst="rect">
            <a:avLst/>
          </a:prstGeom>
          <a:noFill/>
          <a:ln>
            <a:noFill/>
          </a:ln>
        </p:spPr>
        <p:txBody>
          <a:bodyPr anchorCtr="0" anchor="t" bIns="91425" lIns="0" spcFirstLastPara="1" rIns="0" wrap="square" tIns="182875">
            <a:noAutofit/>
          </a:bodyPr>
          <a:lstStyle>
            <a:lvl1pPr indent="-317500" lvl="0" marL="457200" rtl="0" algn="l">
              <a:spcBef>
                <a:spcPts val="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1pPr>
            <a:lvl2pPr indent="-317500" lvl="1" marL="9144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2pPr>
            <a:lvl3pPr indent="-317500" lvl="2" marL="13716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3pPr>
            <a:lvl4pPr indent="-317500" lvl="3" marL="18288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4pPr>
            <a:lvl5pPr indent="-317500" lvl="4" marL="22860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5pPr>
            <a:lvl6pPr indent="-317500" lvl="5" marL="27432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6pPr>
            <a:lvl7pPr indent="-317500" lvl="6" marL="32004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7pPr>
            <a:lvl8pPr indent="-317500" lvl="7" marL="36576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8pPr>
            <a:lvl9pPr indent="-317500" lvl="8" marL="4114800" rtl="0" algn="l">
              <a:spcBef>
                <a:spcPts val="600"/>
              </a:spcBef>
              <a:spcAft>
                <a:spcPts val="600"/>
              </a:spcAft>
              <a:buClr>
                <a:schemeClr val="dk1"/>
              </a:buClr>
              <a:buSzPts val="1400"/>
              <a:buFont typeface="Helvetica Neue Light"/>
              <a:buChar char="■"/>
              <a:defRPr>
                <a:latin typeface="Helvetica Neue Light"/>
                <a:ea typeface="Helvetica Neue Light"/>
                <a:cs typeface="Helvetica Neue Light"/>
                <a:sym typeface="Helvetica Neue Light"/>
              </a:defRPr>
            </a:lvl9pPr>
          </a:lstStyle>
          <a:p/>
        </p:txBody>
      </p:sp>
      <p:sp>
        <p:nvSpPr>
          <p:cNvPr id="115" name="Google Shape;115;p21"/>
          <p:cNvSpPr txBox="1"/>
          <p:nvPr>
            <p:ph idx="2" type="body"/>
          </p:nvPr>
        </p:nvSpPr>
        <p:spPr>
          <a:xfrm>
            <a:off x="4716446" y="1028700"/>
            <a:ext cx="3970500" cy="3474900"/>
          </a:xfrm>
          <a:prstGeom prst="rect">
            <a:avLst/>
          </a:prstGeom>
          <a:noFill/>
          <a:ln>
            <a:noFill/>
          </a:ln>
        </p:spPr>
        <p:txBody>
          <a:bodyPr anchorCtr="0" anchor="t" bIns="91425" lIns="0" spcFirstLastPara="1" rIns="0" wrap="square" tIns="182875">
            <a:noAutofit/>
          </a:bodyPr>
          <a:lstStyle>
            <a:lvl1pPr indent="-317500" lvl="0" marL="457200" rtl="0" algn="l">
              <a:spcBef>
                <a:spcPts val="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1pPr>
            <a:lvl2pPr indent="-317500" lvl="1" marL="9144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2pPr>
            <a:lvl3pPr indent="-317500" lvl="2" marL="13716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3pPr>
            <a:lvl4pPr indent="-317500" lvl="3" marL="18288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4pPr>
            <a:lvl5pPr indent="-317500" lvl="4" marL="22860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5pPr>
            <a:lvl6pPr indent="-317500" lvl="5" marL="27432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6pPr>
            <a:lvl7pPr indent="-317500" lvl="6" marL="32004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7pPr>
            <a:lvl8pPr indent="-317500" lvl="7" marL="3657600" rtl="0" algn="l">
              <a:spcBef>
                <a:spcPts val="600"/>
              </a:spcBef>
              <a:spcAft>
                <a:spcPts val="0"/>
              </a:spcAft>
              <a:buClr>
                <a:schemeClr val="dk1"/>
              </a:buClr>
              <a:buSzPts val="1400"/>
              <a:buFont typeface="Helvetica Neue Light"/>
              <a:buChar char="○"/>
              <a:defRPr>
                <a:latin typeface="Helvetica Neue Light"/>
                <a:ea typeface="Helvetica Neue Light"/>
                <a:cs typeface="Helvetica Neue Light"/>
                <a:sym typeface="Helvetica Neue Light"/>
              </a:defRPr>
            </a:lvl8pPr>
            <a:lvl9pPr indent="-317500" lvl="8" marL="4114800" rtl="0" algn="l">
              <a:spcBef>
                <a:spcPts val="600"/>
              </a:spcBef>
              <a:spcAft>
                <a:spcPts val="600"/>
              </a:spcAft>
              <a:buClr>
                <a:schemeClr val="dk1"/>
              </a:buClr>
              <a:buSzPts val="1400"/>
              <a:buFont typeface="Helvetica Neue Light"/>
              <a:buChar char="■"/>
              <a:defRPr>
                <a:latin typeface="Helvetica Neue Light"/>
                <a:ea typeface="Helvetica Neue Light"/>
                <a:cs typeface="Helvetica Neue Light"/>
                <a:sym typeface="Helvetica Neue Light"/>
              </a:defRPr>
            </a:lvl9pPr>
          </a:lstStyle>
          <a:p/>
        </p:txBody>
      </p:sp>
      <p:pic>
        <p:nvPicPr>
          <p:cNvPr id="116" name="Google Shape;116;p21"/>
          <p:cNvPicPr preferRelativeResize="0"/>
          <p:nvPr/>
        </p:nvPicPr>
        <p:blipFill rotWithShape="1">
          <a:blip r:embed="rId3">
            <a:alphaModFix/>
          </a:blip>
          <a:srcRect b="0" l="0" r="0" t="0"/>
          <a:stretch/>
        </p:blipFill>
        <p:spPr>
          <a:xfrm>
            <a:off x="6684139" y="4767631"/>
            <a:ext cx="2102174" cy="290600"/>
          </a:xfrm>
          <a:prstGeom prst="rect">
            <a:avLst/>
          </a:prstGeom>
          <a:noFill/>
          <a:ln>
            <a:noFill/>
          </a:ln>
        </p:spPr>
      </p:pic>
      <p:pic>
        <p:nvPicPr>
          <p:cNvPr id="117" name="Google Shape;117;p21"/>
          <p:cNvPicPr preferRelativeResize="0"/>
          <p:nvPr/>
        </p:nvPicPr>
        <p:blipFill rotWithShape="1">
          <a:blip r:embed="rId4">
            <a:alphaModFix/>
          </a:blip>
          <a:srcRect b="0" l="0" r="0" t="0"/>
          <a:stretch/>
        </p:blipFill>
        <p:spPr>
          <a:xfrm>
            <a:off x="411480" y="4771720"/>
            <a:ext cx="1482298" cy="2628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3"/>
          <p:cNvSpPr txBox="1"/>
          <p:nvPr>
            <p:ph idx="12" type="sldNum"/>
          </p:nvPr>
        </p:nvSpPr>
        <p:spPr>
          <a:xfrm>
            <a:off x="8472458" y="4663217"/>
            <a:ext cx="548700" cy="393600"/>
          </a:xfrm>
          <a:prstGeom prst="rect">
            <a:avLst/>
          </a:prstGeom>
        </p:spPr>
        <p:txBody>
          <a:bodyPr anchorCtr="0" anchor="ctr" bIns="106650" lIns="106650" spcFirstLastPara="1" rIns="106650" wrap="square" tIns="10665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9" name="Google Shape;19;p3"/>
          <p:cNvSpPr txBox="1"/>
          <p:nvPr/>
        </p:nvSpPr>
        <p:spPr>
          <a:xfrm>
            <a:off x="374899" y="1025150"/>
            <a:ext cx="7392600" cy="520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684499"/>
              </a:buClr>
              <a:buSzPts val="1800"/>
              <a:buFont typeface="Arial"/>
              <a:buNone/>
            </a:pPr>
            <a:r>
              <a:rPr lang="en-GB" sz="2200">
                <a:latin typeface="Open Sans"/>
                <a:ea typeface="Open Sans"/>
                <a:cs typeface="Open Sans"/>
                <a:sym typeface="Open Sans"/>
              </a:rPr>
              <a:t>Introduction </a:t>
            </a:r>
            <a:endParaRPr sz="2200">
              <a:latin typeface="Open Sans"/>
              <a:ea typeface="Open Sans"/>
              <a:cs typeface="Open Sans"/>
              <a:sym typeface="Open Sans"/>
            </a:endParaRPr>
          </a:p>
          <a:p>
            <a:pPr indent="0" lvl="0" marL="0" marR="0" rtl="0" algn="l">
              <a:lnSpc>
                <a:spcPct val="90000"/>
              </a:lnSpc>
              <a:spcBef>
                <a:spcPts val="0"/>
              </a:spcBef>
              <a:spcAft>
                <a:spcPts val="0"/>
              </a:spcAft>
              <a:buClr>
                <a:srgbClr val="684499"/>
              </a:buClr>
              <a:buSzPts val="1800"/>
              <a:buFont typeface="Arial"/>
              <a:buNone/>
            </a:pPr>
            <a:r>
              <a:t/>
            </a:r>
            <a:endParaRPr sz="2200">
              <a:latin typeface="Open Sans"/>
              <a:ea typeface="Open Sans"/>
              <a:cs typeface="Open Sans"/>
              <a:sym typeface="Open Sans"/>
            </a:endParaRPr>
          </a:p>
        </p:txBody>
      </p:sp>
      <p:sp>
        <p:nvSpPr>
          <p:cNvPr id="20" name="Google Shape;20;p3"/>
          <p:cNvSpPr txBox="1"/>
          <p:nvPr/>
        </p:nvSpPr>
        <p:spPr>
          <a:xfrm>
            <a:off x="374904" y="276506"/>
            <a:ext cx="27444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TITLE</a:t>
            </a:r>
            <a:endParaRPr b="1" sz="2800">
              <a:latin typeface="Open Sans"/>
              <a:ea typeface="Open Sans"/>
              <a:cs typeface="Open Sans"/>
              <a:sym typeface="Open Sans"/>
            </a:endParaRPr>
          </a:p>
        </p:txBody>
      </p:sp>
      <p:cxnSp>
        <p:nvCxnSpPr>
          <p:cNvPr id="21" name="Google Shape;21;p3"/>
          <p:cNvCxnSpPr/>
          <p:nvPr/>
        </p:nvCxnSpPr>
        <p:spPr>
          <a:xfrm>
            <a:off x="25575" y="790800"/>
            <a:ext cx="9123000" cy="0"/>
          </a:xfrm>
          <a:prstGeom prst="straightConnector1">
            <a:avLst/>
          </a:prstGeom>
          <a:noFill/>
          <a:ln cap="flat" cmpd="sng" w="9525">
            <a:solidFill>
              <a:srgbClr val="CCCCCC"/>
            </a:solidFill>
            <a:prstDash val="solid"/>
            <a:round/>
            <a:headEnd len="med" w="med" type="none"/>
            <a:tailEnd len="med" w="med" type="none"/>
          </a:ln>
        </p:spPr>
      </p:cxnSp>
      <p:pic>
        <p:nvPicPr>
          <p:cNvPr id="22" name="Google Shape;22;p3"/>
          <p:cNvPicPr preferRelativeResize="0"/>
          <p:nvPr/>
        </p:nvPicPr>
        <p:blipFill>
          <a:blip r:embed="rId2">
            <a:alphaModFix/>
          </a:blip>
          <a:stretch>
            <a:fillRect/>
          </a:stretch>
        </p:blipFill>
        <p:spPr>
          <a:xfrm>
            <a:off x="7767433" y="290626"/>
            <a:ext cx="1215963" cy="33684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18" name="Shape 118"/>
        <p:cNvGrpSpPr/>
        <p:nvPr/>
      </p:nvGrpSpPr>
      <p:grpSpPr>
        <a:xfrm>
          <a:off x="0" y="0"/>
          <a:ext cx="0" cy="0"/>
          <a:chOff x="0" y="0"/>
          <a:chExt cx="0" cy="0"/>
        </a:xfrm>
      </p:grpSpPr>
      <p:sp>
        <p:nvSpPr>
          <p:cNvPr id="119" name="Google Shape;119;p22"/>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20" name="Google Shape;120;p22"/>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400"/>
              </a:spcBef>
              <a:spcAft>
                <a:spcPts val="0"/>
              </a:spcAft>
              <a:buClr>
                <a:schemeClr val="dk1"/>
              </a:buClr>
              <a:buSzPts val="1800"/>
              <a:buChar char="○"/>
              <a:defRPr/>
            </a:lvl2pPr>
            <a:lvl3pPr indent="-342900" lvl="2" marL="1371600" rtl="0" algn="l">
              <a:spcBef>
                <a:spcPts val="1400"/>
              </a:spcBef>
              <a:spcAft>
                <a:spcPts val="0"/>
              </a:spcAft>
              <a:buClr>
                <a:schemeClr val="dk1"/>
              </a:buClr>
              <a:buSzPts val="1800"/>
              <a:buChar char="■"/>
              <a:defRPr/>
            </a:lvl3pPr>
            <a:lvl4pPr indent="-342900" lvl="3" marL="1828800" rtl="0" algn="l">
              <a:spcBef>
                <a:spcPts val="1400"/>
              </a:spcBef>
              <a:spcAft>
                <a:spcPts val="0"/>
              </a:spcAft>
              <a:buClr>
                <a:schemeClr val="dk1"/>
              </a:buClr>
              <a:buSzPts val="1800"/>
              <a:buChar char="●"/>
              <a:defRPr/>
            </a:lvl4pPr>
            <a:lvl5pPr indent="-342900" lvl="4" marL="2286000" rtl="0" algn="l">
              <a:spcBef>
                <a:spcPts val="1400"/>
              </a:spcBef>
              <a:spcAft>
                <a:spcPts val="0"/>
              </a:spcAft>
              <a:buClr>
                <a:schemeClr val="dk1"/>
              </a:buClr>
              <a:buSzPts val="1800"/>
              <a:buChar char="○"/>
              <a:defRPr/>
            </a:lvl5pPr>
            <a:lvl6pPr indent="-342900" lvl="5" marL="2743200" rtl="0" algn="l">
              <a:spcBef>
                <a:spcPts val="1400"/>
              </a:spcBef>
              <a:spcAft>
                <a:spcPts val="0"/>
              </a:spcAft>
              <a:buClr>
                <a:schemeClr val="dk1"/>
              </a:buClr>
              <a:buSzPts val="1800"/>
              <a:buChar char="■"/>
              <a:defRPr/>
            </a:lvl6pPr>
            <a:lvl7pPr indent="-342900" lvl="6" marL="3200400" rtl="0" algn="l">
              <a:spcBef>
                <a:spcPts val="1400"/>
              </a:spcBef>
              <a:spcAft>
                <a:spcPts val="0"/>
              </a:spcAft>
              <a:buClr>
                <a:schemeClr val="dk1"/>
              </a:buClr>
              <a:buSzPts val="1800"/>
              <a:buChar char="●"/>
              <a:defRPr/>
            </a:lvl7pPr>
            <a:lvl8pPr indent="-342900" lvl="7" marL="3657600" rtl="0" algn="l">
              <a:spcBef>
                <a:spcPts val="1400"/>
              </a:spcBef>
              <a:spcAft>
                <a:spcPts val="0"/>
              </a:spcAft>
              <a:buClr>
                <a:schemeClr val="dk1"/>
              </a:buClr>
              <a:buSzPts val="1800"/>
              <a:buChar char="○"/>
              <a:defRPr/>
            </a:lvl8pPr>
            <a:lvl9pPr indent="-342900" lvl="8" marL="4114800" rtl="0" algn="l">
              <a:spcBef>
                <a:spcPts val="1400"/>
              </a:spcBef>
              <a:spcAft>
                <a:spcPts val="1400"/>
              </a:spcAft>
              <a:buClr>
                <a:schemeClr val="dk1"/>
              </a:buClr>
              <a:buSzPts val="1800"/>
              <a:buChar char="■"/>
              <a:defRPr/>
            </a:lvl9pPr>
          </a:lstStyle>
          <a:p/>
        </p:txBody>
      </p:sp>
      <p:sp>
        <p:nvSpPr>
          <p:cNvPr id="121" name="Google Shape;121;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 name="Google Shape;126;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 name="Shape 23"/>
        <p:cNvGrpSpPr/>
        <p:nvPr/>
      </p:nvGrpSpPr>
      <p:grpSpPr>
        <a:xfrm>
          <a:off x="0" y="0"/>
          <a:ext cx="0" cy="0"/>
          <a:chOff x="0" y="0"/>
          <a:chExt cx="0" cy="0"/>
        </a:xfrm>
      </p:grpSpPr>
      <p:sp>
        <p:nvSpPr>
          <p:cNvPr id="24" name="Google Shape;24;p4"/>
          <p:cNvSpPr txBox="1"/>
          <p:nvPr>
            <p:ph idx="1" type="body"/>
          </p:nvPr>
        </p:nvSpPr>
        <p:spPr>
          <a:xfrm>
            <a:off x="311700" y="4230575"/>
            <a:ext cx="5998800" cy="605100"/>
          </a:xfrm>
          <a:prstGeom prst="rect">
            <a:avLst/>
          </a:prstGeom>
        </p:spPr>
        <p:txBody>
          <a:bodyPr anchorCtr="0" anchor="ctr" bIns="106650" lIns="106650" spcFirstLastPara="1" rIns="106650" wrap="square" tIns="106650">
            <a:normAutofit/>
          </a:bodyPr>
          <a:lstStyle>
            <a:lvl1pPr indent="-228600" lvl="0" marL="457200">
              <a:lnSpc>
                <a:spcPct val="100000"/>
              </a:lnSpc>
              <a:spcBef>
                <a:spcPts val="0"/>
              </a:spcBef>
              <a:spcAft>
                <a:spcPts val="0"/>
              </a:spcAft>
              <a:buSzPts val="2600"/>
              <a:buNone/>
              <a:defRPr sz="2600"/>
            </a:lvl1pPr>
          </a:lstStyle>
          <a:p/>
        </p:txBody>
      </p:sp>
      <p:sp>
        <p:nvSpPr>
          <p:cNvPr id="25" name="Google Shape;25;p4"/>
          <p:cNvSpPr txBox="1"/>
          <p:nvPr>
            <p:ph idx="12" type="sldNum"/>
          </p:nvPr>
        </p:nvSpPr>
        <p:spPr>
          <a:xfrm>
            <a:off x="8472458" y="4663217"/>
            <a:ext cx="548700" cy="393600"/>
          </a:xfrm>
          <a:prstGeom prst="rect">
            <a:avLst/>
          </a:prstGeom>
        </p:spPr>
        <p:txBody>
          <a:bodyPr anchorCtr="0" anchor="ctr" bIns="106650" lIns="106650" spcFirstLastPara="1" rIns="106650" wrap="square" tIns="10665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26" name="Shape 26"/>
        <p:cNvGrpSpPr/>
        <p:nvPr/>
      </p:nvGrpSpPr>
      <p:grpSpPr>
        <a:xfrm>
          <a:off x="0" y="0"/>
          <a:ext cx="0" cy="0"/>
          <a:chOff x="0" y="0"/>
          <a:chExt cx="0" cy="0"/>
        </a:xfrm>
      </p:grpSpPr>
      <p:cxnSp>
        <p:nvCxnSpPr>
          <p:cNvPr id="27" name="Google Shape;27;p5"/>
          <p:cNvCxnSpPr/>
          <p:nvPr/>
        </p:nvCxnSpPr>
        <p:spPr>
          <a:xfrm>
            <a:off x="25575" y="790800"/>
            <a:ext cx="9123000" cy="0"/>
          </a:xfrm>
          <a:prstGeom prst="straightConnector1">
            <a:avLst/>
          </a:prstGeom>
          <a:noFill/>
          <a:ln cap="flat" cmpd="sng" w="9525">
            <a:solidFill>
              <a:srgbClr val="CCCCCC"/>
            </a:solidFill>
            <a:prstDash val="solid"/>
            <a:round/>
            <a:headEnd len="med" w="med" type="none"/>
            <a:tailEnd len="med" w="med" type="none"/>
          </a:ln>
        </p:spPr>
      </p:cxnSp>
      <p:pic>
        <p:nvPicPr>
          <p:cNvPr id="28" name="Google Shape;28;p5"/>
          <p:cNvPicPr preferRelativeResize="0"/>
          <p:nvPr/>
        </p:nvPicPr>
        <p:blipFill>
          <a:blip r:embed="rId2">
            <a:alphaModFix/>
          </a:blip>
          <a:stretch>
            <a:fillRect/>
          </a:stretch>
        </p:blipFill>
        <p:spPr>
          <a:xfrm>
            <a:off x="7767433" y="290626"/>
            <a:ext cx="1215963" cy="33684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grpSp>
        <p:nvGrpSpPr>
          <p:cNvPr id="30" name="Google Shape;30;p6"/>
          <p:cNvGrpSpPr/>
          <p:nvPr/>
        </p:nvGrpSpPr>
        <p:grpSpPr>
          <a:xfrm>
            <a:off x="-50" y="0"/>
            <a:ext cx="9144000" cy="5143500"/>
            <a:chOff x="-50" y="0"/>
            <a:chExt cx="9144000" cy="5143500"/>
          </a:xfrm>
        </p:grpSpPr>
        <p:sp>
          <p:nvSpPr>
            <p:cNvPr id="31" name="Google Shape;31;p6"/>
            <p:cNvSpPr/>
            <p:nvPr/>
          </p:nvSpPr>
          <p:spPr>
            <a:xfrm>
              <a:off x="-50" y="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p:nvPr/>
          </p:nvSpPr>
          <p:spPr>
            <a:xfrm>
              <a:off x="-50" y="36000"/>
              <a:ext cx="9144000" cy="32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6"/>
            <p:cNvPicPr preferRelativeResize="0"/>
            <p:nvPr/>
          </p:nvPicPr>
          <p:blipFill>
            <a:blip r:embed="rId2">
              <a:alphaModFix/>
            </a:blip>
            <a:stretch>
              <a:fillRect/>
            </a:stretch>
          </p:blipFill>
          <p:spPr>
            <a:xfrm>
              <a:off x="476300" y="106887"/>
              <a:ext cx="929800" cy="182225"/>
            </a:xfrm>
            <a:prstGeom prst="rect">
              <a:avLst/>
            </a:prstGeom>
            <a:noFill/>
            <a:ln>
              <a:noFill/>
            </a:ln>
          </p:spPr>
        </p:pic>
        <p:pic>
          <p:nvPicPr>
            <p:cNvPr id="34" name="Google Shape;34;p6"/>
            <p:cNvPicPr preferRelativeResize="0"/>
            <p:nvPr/>
          </p:nvPicPr>
          <p:blipFill>
            <a:blip r:embed="rId3">
              <a:alphaModFix/>
            </a:blip>
            <a:stretch>
              <a:fillRect/>
            </a:stretch>
          </p:blipFill>
          <p:spPr>
            <a:xfrm>
              <a:off x="7746200" y="162000"/>
              <a:ext cx="929800" cy="77182"/>
            </a:xfrm>
            <a:prstGeom prst="rect">
              <a:avLst/>
            </a:prstGeom>
            <a:noFill/>
            <a:ln>
              <a:noFill/>
            </a:ln>
          </p:spPr>
        </p:pic>
        <p:sp>
          <p:nvSpPr>
            <p:cNvPr id="35" name="Google Shape;35;p6"/>
            <p:cNvSpPr/>
            <p:nvPr/>
          </p:nvSpPr>
          <p:spPr>
            <a:xfrm>
              <a:off x="-50" y="510750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column and background image / 02">
  <p:cSld name="TITLE_ONLY_4_2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p:nvPr/>
        </p:nvSpPr>
        <p:spPr>
          <a:xfrm>
            <a:off x="-50" y="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a:off x="-50" y="36000"/>
            <a:ext cx="9144000" cy="32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 name="Google Shape;39;p7"/>
          <p:cNvPicPr preferRelativeResize="0"/>
          <p:nvPr/>
        </p:nvPicPr>
        <p:blipFill>
          <a:blip r:embed="rId3">
            <a:alphaModFix/>
          </a:blip>
          <a:stretch>
            <a:fillRect/>
          </a:stretch>
        </p:blipFill>
        <p:spPr>
          <a:xfrm>
            <a:off x="476300" y="106887"/>
            <a:ext cx="929800" cy="182225"/>
          </a:xfrm>
          <a:prstGeom prst="rect">
            <a:avLst/>
          </a:prstGeom>
          <a:noFill/>
          <a:ln>
            <a:noFill/>
          </a:ln>
        </p:spPr>
      </p:pic>
      <p:pic>
        <p:nvPicPr>
          <p:cNvPr id="40" name="Google Shape;40;p7"/>
          <p:cNvPicPr preferRelativeResize="0"/>
          <p:nvPr/>
        </p:nvPicPr>
        <p:blipFill>
          <a:blip r:embed="rId4">
            <a:alphaModFix/>
          </a:blip>
          <a:stretch>
            <a:fillRect/>
          </a:stretch>
        </p:blipFill>
        <p:spPr>
          <a:xfrm>
            <a:off x="7746200" y="162000"/>
            <a:ext cx="929800" cy="77182"/>
          </a:xfrm>
          <a:prstGeom prst="rect">
            <a:avLst/>
          </a:prstGeom>
          <a:noFill/>
          <a:ln>
            <a:noFill/>
          </a:ln>
        </p:spPr>
      </p:pic>
      <p:sp>
        <p:nvSpPr>
          <p:cNvPr id="41" name="Google Shape;41;p7"/>
          <p:cNvSpPr/>
          <p:nvPr/>
        </p:nvSpPr>
        <p:spPr>
          <a:xfrm>
            <a:off x="-50" y="510750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txBox="1"/>
          <p:nvPr>
            <p:ph type="title"/>
          </p:nvPr>
        </p:nvSpPr>
        <p:spPr>
          <a:xfrm>
            <a:off x="468000" y="468000"/>
            <a:ext cx="5083200" cy="972600"/>
          </a:xfrm>
          <a:prstGeom prst="rect">
            <a:avLst/>
          </a:prstGeom>
        </p:spPr>
        <p:txBody>
          <a:bodyPr anchorCtr="0" anchor="t" bIns="106650" lIns="106650" spcFirstLastPara="1" rIns="106650" wrap="square" tIns="106650">
            <a:normAutofit/>
          </a:bodyPr>
          <a:lstStyle>
            <a:lvl1pPr lvl="0" rtl="0">
              <a:spcBef>
                <a:spcPts val="0"/>
              </a:spcBef>
              <a:spcAft>
                <a:spcPts val="0"/>
              </a:spcAft>
              <a:buSzPts val="3000"/>
              <a:buFont typeface="Raleway Light"/>
              <a:buNone/>
              <a:defRPr sz="3000">
                <a:latin typeface="Raleway Light"/>
                <a:ea typeface="Raleway Light"/>
                <a:cs typeface="Raleway Light"/>
                <a:sym typeface="Raleway Light"/>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3" name="Google Shape;43;p7"/>
          <p:cNvSpPr txBox="1"/>
          <p:nvPr>
            <p:ph idx="1" type="body"/>
          </p:nvPr>
        </p:nvSpPr>
        <p:spPr>
          <a:xfrm>
            <a:off x="476300" y="1800000"/>
            <a:ext cx="3979200" cy="3024000"/>
          </a:xfrm>
          <a:prstGeom prst="rect">
            <a:avLst/>
          </a:prstGeom>
        </p:spPr>
        <p:txBody>
          <a:bodyPr anchorCtr="0" anchor="t" bIns="0" lIns="0" spcFirstLastPara="1" rIns="0" wrap="square" tIns="0">
            <a:spAutoFit/>
          </a:bodyPr>
          <a:lstStyle>
            <a:lvl1pPr indent="-361950" lvl="0" marL="457200" rtl="0">
              <a:spcBef>
                <a:spcPts val="0"/>
              </a:spcBef>
              <a:spcAft>
                <a:spcPts val="0"/>
              </a:spcAft>
              <a:buSzPts val="21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8"/>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8"/>
          <p:cNvSpPr txBox="1"/>
          <p:nvPr>
            <p:ph type="title"/>
          </p:nvPr>
        </p:nvSpPr>
        <p:spPr>
          <a:xfrm>
            <a:off x="311700" y="140225"/>
            <a:ext cx="8520600" cy="572700"/>
          </a:xfrm>
          <a:prstGeom prst="rect">
            <a:avLst/>
          </a:prstGeom>
        </p:spPr>
        <p:txBody>
          <a:bodyPr anchorCtr="0" anchor="t" bIns="106650" lIns="106650" spcFirstLastPara="1" rIns="106650" wrap="square" tIns="106650">
            <a:norm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7" name="Google Shape;47;p8"/>
          <p:cNvSpPr txBox="1"/>
          <p:nvPr>
            <p:ph idx="1" type="body"/>
          </p:nvPr>
        </p:nvSpPr>
        <p:spPr>
          <a:xfrm>
            <a:off x="311700" y="1127925"/>
            <a:ext cx="8520600" cy="3441000"/>
          </a:xfrm>
          <a:prstGeom prst="rect">
            <a:avLst/>
          </a:prstGeom>
        </p:spPr>
        <p:txBody>
          <a:bodyPr anchorCtr="0" anchor="t" bIns="106650" lIns="106650" spcFirstLastPara="1" rIns="106650" wrap="square" tIns="106650">
            <a:normAutofit/>
          </a:bodyPr>
          <a:lstStyle>
            <a:lvl1pPr indent="-361950" lvl="0" marL="457200" rtl="0">
              <a:spcBef>
                <a:spcPts val="0"/>
              </a:spcBef>
              <a:spcAft>
                <a:spcPts val="0"/>
              </a:spcAft>
              <a:buSzPts val="2100"/>
              <a:buChar char="●"/>
              <a:defRPr>
                <a:solidFill>
                  <a:schemeClr val="accent2"/>
                </a:solidFill>
              </a:defRPr>
            </a:lvl1pPr>
            <a:lvl2pPr indent="-330200" lvl="1" marL="914400" rtl="0">
              <a:spcBef>
                <a:spcPts val="0"/>
              </a:spcBef>
              <a:spcAft>
                <a:spcPts val="0"/>
              </a:spcAft>
              <a:buClr>
                <a:schemeClr val="accent2"/>
              </a:buClr>
              <a:buSzPts val="1600"/>
              <a:buChar char="○"/>
              <a:defRPr>
                <a:solidFill>
                  <a:schemeClr val="accent2"/>
                </a:solidFill>
              </a:defRPr>
            </a:lvl2pPr>
            <a:lvl3pPr indent="-330200" lvl="2" marL="1371600" rtl="0">
              <a:spcBef>
                <a:spcPts val="0"/>
              </a:spcBef>
              <a:spcAft>
                <a:spcPts val="0"/>
              </a:spcAft>
              <a:buClr>
                <a:schemeClr val="accent2"/>
              </a:buClr>
              <a:buSzPts val="1600"/>
              <a:buChar char="■"/>
              <a:defRPr>
                <a:solidFill>
                  <a:schemeClr val="accent2"/>
                </a:solidFill>
              </a:defRPr>
            </a:lvl3pPr>
            <a:lvl4pPr indent="-330200" lvl="3" marL="1828800" rtl="0">
              <a:spcBef>
                <a:spcPts val="0"/>
              </a:spcBef>
              <a:spcAft>
                <a:spcPts val="0"/>
              </a:spcAft>
              <a:buClr>
                <a:schemeClr val="accent2"/>
              </a:buClr>
              <a:buSzPts val="1600"/>
              <a:buChar char="●"/>
              <a:defRPr>
                <a:solidFill>
                  <a:schemeClr val="accent2"/>
                </a:solidFill>
              </a:defRPr>
            </a:lvl4pPr>
            <a:lvl5pPr indent="-330200" lvl="4" marL="2286000" rtl="0">
              <a:spcBef>
                <a:spcPts val="0"/>
              </a:spcBef>
              <a:spcAft>
                <a:spcPts val="0"/>
              </a:spcAft>
              <a:buClr>
                <a:schemeClr val="accent2"/>
              </a:buClr>
              <a:buSzPts val="1600"/>
              <a:buChar char="○"/>
              <a:defRPr>
                <a:solidFill>
                  <a:schemeClr val="accent2"/>
                </a:solidFill>
              </a:defRPr>
            </a:lvl5pPr>
            <a:lvl6pPr indent="-330200" lvl="5" marL="2743200" rtl="0">
              <a:spcBef>
                <a:spcPts val="0"/>
              </a:spcBef>
              <a:spcAft>
                <a:spcPts val="0"/>
              </a:spcAft>
              <a:buClr>
                <a:schemeClr val="accent2"/>
              </a:buClr>
              <a:buSzPts val="1600"/>
              <a:buChar char="■"/>
              <a:defRPr>
                <a:solidFill>
                  <a:schemeClr val="accent2"/>
                </a:solidFill>
              </a:defRPr>
            </a:lvl6pPr>
            <a:lvl7pPr indent="-330200" lvl="6" marL="3200400" rtl="0">
              <a:spcBef>
                <a:spcPts val="0"/>
              </a:spcBef>
              <a:spcAft>
                <a:spcPts val="0"/>
              </a:spcAft>
              <a:buClr>
                <a:schemeClr val="accent2"/>
              </a:buClr>
              <a:buSzPts val="1600"/>
              <a:buChar char="●"/>
              <a:defRPr>
                <a:solidFill>
                  <a:schemeClr val="accent2"/>
                </a:solidFill>
              </a:defRPr>
            </a:lvl7pPr>
            <a:lvl8pPr indent="-330200" lvl="7" marL="3657600" rtl="0">
              <a:spcBef>
                <a:spcPts val="0"/>
              </a:spcBef>
              <a:spcAft>
                <a:spcPts val="0"/>
              </a:spcAft>
              <a:buClr>
                <a:schemeClr val="accent2"/>
              </a:buClr>
              <a:buSzPts val="1600"/>
              <a:buChar char="○"/>
              <a:defRPr>
                <a:solidFill>
                  <a:schemeClr val="accent2"/>
                </a:solidFill>
              </a:defRPr>
            </a:lvl8pPr>
            <a:lvl9pPr indent="-330200" lvl="8" marL="4114800" rtl="0">
              <a:spcBef>
                <a:spcPts val="0"/>
              </a:spcBef>
              <a:spcAft>
                <a:spcPts val="0"/>
              </a:spcAft>
              <a:buSzPts val="1600"/>
              <a:buChar char="■"/>
              <a:defRPr/>
            </a:lvl9pPr>
          </a:lstStyle>
          <a:p/>
        </p:txBody>
      </p:sp>
      <p:sp>
        <p:nvSpPr>
          <p:cNvPr id="48" name="Google Shape;48;p8"/>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 name="Google Shape;49;p8"/>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0" name="Shape 50"/>
        <p:cNvGrpSpPr/>
        <p:nvPr/>
      </p:nvGrpSpPr>
      <p:grpSpPr>
        <a:xfrm>
          <a:off x="0" y="0"/>
          <a:ext cx="0" cy="0"/>
          <a:chOff x="0" y="0"/>
          <a:chExt cx="0" cy="0"/>
        </a:xfrm>
      </p:grpSpPr>
      <p:grpSp>
        <p:nvGrpSpPr>
          <p:cNvPr id="51" name="Google Shape;51;p9"/>
          <p:cNvGrpSpPr/>
          <p:nvPr/>
        </p:nvGrpSpPr>
        <p:grpSpPr>
          <a:xfrm>
            <a:off x="-50" y="0"/>
            <a:ext cx="9144000" cy="5143500"/>
            <a:chOff x="-50" y="0"/>
            <a:chExt cx="9144000" cy="5143500"/>
          </a:xfrm>
        </p:grpSpPr>
        <p:sp>
          <p:nvSpPr>
            <p:cNvPr id="52" name="Google Shape;52;p9"/>
            <p:cNvSpPr/>
            <p:nvPr/>
          </p:nvSpPr>
          <p:spPr>
            <a:xfrm>
              <a:off x="-50" y="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a:off x="-50" y="36000"/>
              <a:ext cx="9144000" cy="32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 name="Google Shape;54;p9"/>
            <p:cNvPicPr preferRelativeResize="0"/>
            <p:nvPr/>
          </p:nvPicPr>
          <p:blipFill>
            <a:blip r:embed="rId2">
              <a:alphaModFix/>
            </a:blip>
            <a:stretch>
              <a:fillRect/>
            </a:stretch>
          </p:blipFill>
          <p:spPr>
            <a:xfrm>
              <a:off x="476300" y="106887"/>
              <a:ext cx="929800" cy="182225"/>
            </a:xfrm>
            <a:prstGeom prst="rect">
              <a:avLst/>
            </a:prstGeom>
            <a:noFill/>
            <a:ln>
              <a:noFill/>
            </a:ln>
          </p:spPr>
        </p:pic>
        <p:pic>
          <p:nvPicPr>
            <p:cNvPr id="55" name="Google Shape;55;p9"/>
            <p:cNvPicPr preferRelativeResize="0"/>
            <p:nvPr/>
          </p:nvPicPr>
          <p:blipFill>
            <a:blip r:embed="rId3">
              <a:alphaModFix/>
            </a:blip>
            <a:stretch>
              <a:fillRect/>
            </a:stretch>
          </p:blipFill>
          <p:spPr>
            <a:xfrm>
              <a:off x="7746200" y="162000"/>
              <a:ext cx="929800" cy="77182"/>
            </a:xfrm>
            <a:prstGeom prst="rect">
              <a:avLst/>
            </a:prstGeom>
            <a:noFill/>
            <a:ln>
              <a:noFill/>
            </a:ln>
          </p:spPr>
        </p:pic>
        <p:sp>
          <p:nvSpPr>
            <p:cNvPr id="56" name="Google Shape;56;p9"/>
            <p:cNvSpPr/>
            <p:nvPr/>
          </p:nvSpPr>
          <p:spPr>
            <a:xfrm>
              <a:off x="-50" y="510750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9"/>
          <p:cNvSpPr txBox="1"/>
          <p:nvPr>
            <p:ph type="title"/>
          </p:nvPr>
        </p:nvSpPr>
        <p:spPr>
          <a:xfrm>
            <a:off x="468000" y="468000"/>
            <a:ext cx="8208000" cy="800700"/>
          </a:xfrm>
          <a:prstGeom prst="rect">
            <a:avLst/>
          </a:prstGeom>
        </p:spPr>
        <p:txBody>
          <a:bodyPr anchorCtr="0" anchor="t" bIns="106650" lIns="106650" spcFirstLastPara="1" rIns="106650" wrap="square" tIns="106650">
            <a:normAutofit/>
          </a:bodyPr>
          <a:lstStyle>
            <a:lvl1pPr lvl="0" rtl="0">
              <a:spcBef>
                <a:spcPts val="0"/>
              </a:spcBef>
              <a:spcAft>
                <a:spcPts val="0"/>
              </a:spcAft>
              <a:buSzPts val="3000"/>
              <a:buFont typeface="Raleway Light"/>
              <a:buNone/>
              <a:defRPr sz="3000">
                <a:latin typeface="Raleway Light"/>
                <a:ea typeface="Raleway Light"/>
                <a:cs typeface="Raleway Light"/>
                <a:sym typeface="Raleway Light"/>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8" name="Shape 58"/>
        <p:cNvGrpSpPr/>
        <p:nvPr/>
      </p:nvGrpSpPr>
      <p:grpSpPr>
        <a:xfrm>
          <a:off x="0" y="0"/>
          <a:ext cx="0" cy="0"/>
          <a:chOff x="0" y="0"/>
          <a:chExt cx="0" cy="0"/>
        </a:xfrm>
      </p:grpSpPr>
      <p:grpSp>
        <p:nvGrpSpPr>
          <p:cNvPr id="59" name="Google Shape;59;p10"/>
          <p:cNvGrpSpPr/>
          <p:nvPr/>
        </p:nvGrpSpPr>
        <p:grpSpPr>
          <a:xfrm>
            <a:off x="-50" y="0"/>
            <a:ext cx="9144000" cy="5143500"/>
            <a:chOff x="-50" y="0"/>
            <a:chExt cx="9144000" cy="5143500"/>
          </a:xfrm>
        </p:grpSpPr>
        <p:sp>
          <p:nvSpPr>
            <p:cNvPr id="60" name="Google Shape;60;p10"/>
            <p:cNvSpPr/>
            <p:nvPr/>
          </p:nvSpPr>
          <p:spPr>
            <a:xfrm>
              <a:off x="-50" y="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0"/>
            <p:cNvSpPr/>
            <p:nvPr/>
          </p:nvSpPr>
          <p:spPr>
            <a:xfrm>
              <a:off x="-50" y="36000"/>
              <a:ext cx="9144000" cy="32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10"/>
            <p:cNvPicPr preferRelativeResize="0"/>
            <p:nvPr/>
          </p:nvPicPr>
          <p:blipFill>
            <a:blip r:embed="rId2">
              <a:alphaModFix/>
            </a:blip>
            <a:stretch>
              <a:fillRect/>
            </a:stretch>
          </p:blipFill>
          <p:spPr>
            <a:xfrm>
              <a:off x="476300" y="106887"/>
              <a:ext cx="929800" cy="182225"/>
            </a:xfrm>
            <a:prstGeom prst="rect">
              <a:avLst/>
            </a:prstGeom>
            <a:noFill/>
            <a:ln>
              <a:noFill/>
            </a:ln>
          </p:spPr>
        </p:pic>
        <p:pic>
          <p:nvPicPr>
            <p:cNvPr id="63" name="Google Shape;63;p10"/>
            <p:cNvPicPr preferRelativeResize="0"/>
            <p:nvPr/>
          </p:nvPicPr>
          <p:blipFill>
            <a:blip r:embed="rId3">
              <a:alphaModFix/>
            </a:blip>
            <a:stretch>
              <a:fillRect/>
            </a:stretch>
          </p:blipFill>
          <p:spPr>
            <a:xfrm>
              <a:off x="7746200" y="162000"/>
              <a:ext cx="929800" cy="77182"/>
            </a:xfrm>
            <a:prstGeom prst="rect">
              <a:avLst/>
            </a:prstGeom>
            <a:noFill/>
            <a:ln>
              <a:noFill/>
            </a:ln>
          </p:spPr>
        </p:pic>
        <p:sp>
          <p:nvSpPr>
            <p:cNvPr id="64" name="Google Shape;64;p10"/>
            <p:cNvSpPr/>
            <p:nvPr/>
          </p:nvSpPr>
          <p:spPr>
            <a:xfrm>
              <a:off x="-50" y="5107500"/>
              <a:ext cx="9144000" cy="3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10"/>
          <p:cNvSpPr txBox="1"/>
          <p:nvPr>
            <p:ph type="title"/>
          </p:nvPr>
        </p:nvSpPr>
        <p:spPr>
          <a:xfrm>
            <a:off x="468000" y="468000"/>
            <a:ext cx="8208000" cy="800700"/>
          </a:xfrm>
          <a:prstGeom prst="rect">
            <a:avLst/>
          </a:prstGeom>
        </p:spPr>
        <p:txBody>
          <a:bodyPr anchorCtr="0" anchor="t" bIns="106650" lIns="106650" spcFirstLastPara="1" rIns="106650" wrap="square" tIns="106650">
            <a:normAutofit/>
          </a:bodyPr>
          <a:lstStyle>
            <a:lvl1pPr lvl="0" rtl="0">
              <a:spcBef>
                <a:spcPts val="0"/>
              </a:spcBef>
              <a:spcAft>
                <a:spcPts val="0"/>
              </a:spcAft>
              <a:buSzPts val="3000"/>
              <a:buFont typeface="Raleway Light"/>
              <a:buNone/>
              <a:defRPr sz="3000">
                <a:latin typeface="Raleway Light"/>
                <a:ea typeface="Raleway Light"/>
                <a:cs typeface="Raleway Light"/>
                <a:sym typeface="Raleway Light"/>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1.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6F6F6"/>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445025"/>
            <a:ext cx="8520600" cy="572700"/>
          </a:xfrm>
          <a:prstGeom prst="rect">
            <a:avLst/>
          </a:prstGeom>
          <a:noFill/>
          <a:ln>
            <a:noFill/>
          </a:ln>
        </p:spPr>
        <p:txBody>
          <a:bodyPr anchorCtr="0" anchor="t" bIns="106650" lIns="106650" spcFirstLastPara="1" rIns="106650" wrap="square" tIns="106650">
            <a:normAutofit/>
          </a:bodyPr>
          <a:lstStyle>
            <a:lvl1pPr lvl="0">
              <a:spcBef>
                <a:spcPts val="0"/>
              </a:spcBef>
              <a:spcAft>
                <a:spcPts val="0"/>
              </a:spcAft>
              <a:buSzPts val="3300"/>
              <a:buFont typeface="Open Sans"/>
              <a:buNone/>
              <a:defRPr sz="3300">
                <a:latin typeface="Open Sans"/>
                <a:ea typeface="Open Sans"/>
                <a:cs typeface="Open Sans"/>
                <a:sym typeface="Open Sans"/>
              </a:defRPr>
            </a:lvl1pPr>
            <a:lvl2pPr lvl="1">
              <a:spcBef>
                <a:spcPts val="0"/>
              </a:spcBef>
              <a:spcAft>
                <a:spcPts val="0"/>
              </a:spcAft>
              <a:buSzPts val="3300"/>
              <a:buFont typeface="Open Sans"/>
              <a:buNone/>
              <a:defRPr sz="3300">
                <a:latin typeface="Open Sans"/>
                <a:ea typeface="Open Sans"/>
                <a:cs typeface="Open Sans"/>
                <a:sym typeface="Open Sans"/>
              </a:defRPr>
            </a:lvl2pPr>
            <a:lvl3pPr lvl="2">
              <a:spcBef>
                <a:spcPts val="0"/>
              </a:spcBef>
              <a:spcAft>
                <a:spcPts val="0"/>
              </a:spcAft>
              <a:buSzPts val="3300"/>
              <a:buFont typeface="Open Sans"/>
              <a:buNone/>
              <a:defRPr sz="3300">
                <a:latin typeface="Open Sans"/>
                <a:ea typeface="Open Sans"/>
                <a:cs typeface="Open Sans"/>
                <a:sym typeface="Open Sans"/>
              </a:defRPr>
            </a:lvl3pPr>
            <a:lvl4pPr lvl="3">
              <a:spcBef>
                <a:spcPts val="0"/>
              </a:spcBef>
              <a:spcAft>
                <a:spcPts val="0"/>
              </a:spcAft>
              <a:buSzPts val="3300"/>
              <a:buFont typeface="Open Sans"/>
              <a:buNone/>
              <a:defRPr sz="3300">
                <a:latin typeface="Open Sans"/>
                <a:ea typeface="Open Sans"/>
                <a:cs typeface="Open Sans"/>
                <a:sym typeface="Open Sans"/>
              </a:defRPr>
            </a:lvl4pPr>
            <a:lvl5pPr lvl="4">
              <a:spcBef>
                <a:spcPts val="0"/>
              </a:spcBef>
              <a:spcAft>
                <a:spcPts val="0"/>
              </a:spcAft>
              <a:buSzPts val="3300"/>
              <a:buFont typeface="Open Sans"/>
              <a:buNone/>
              <a:defRPr sz="3300">
                <a:latin typeface="Open Sans"/>
                <a:ea typeface="Open Sans"/>
                <a:cs typeface="Open Sans"/>
                <a:sym typeface="Open Sans"/>
              </a:defRPr>
            </a:lvl5pPr>
            <a:lvl6pPr lvl="5">
              <a:spcBef>
                <a:spcPts val="0"/>
              </a:spcBef>
              <a:spcAft>
                <a:spcPts val="0"/>
              </a:spcAft>
              <a:buSzPts val="3300"/>
              <a:buFont typeface="Open Sans"/>
              <a:buNone/>
              <a:defRPr sz="3300">
                <a:latin typeface="Open Sans"/>
                <a:ea typeface="Open Sans"/>
                <a:cs typeface="Open Sans"/>
                <a:sym typeface="Open Sans"/>
              </a:defRPr>
            </a:lvl6pPr>
            <a:lvl7pPr lvl="6">
              <a:spcBef>
                <a:spcPts val="0"/>
              </a:spcBef>
              <a:spcAft>
                <a:spcPts val="0"/>
              </a:spcAft>
              <a:buSzPts val="3300"/>
              <a:buFont typeface="Open Sans"/>
              <a:buNone/>
              <a:defRPr sz="3300">
                <a:latin typeface="Open Sans"/>
                <a:ea typeface="Open Sans"/>
                <a:cs typeface="Open Sans"/>
                <a:sym typeface="Open Sans"/>
              </a:defRPr>
            </a:lvl7pPr>
            <a:lvl8pPr lvl="7">
              <a:spcBef>
                <a:spcPts val="0"/>
              </a:spcBef>
              <a:spcAft>
                <a:spcPts val="0"/>
              </a:spcAft>
              <a:buSzPts val="3300"/>
              <a:buFont typeface="Open Sans"/>
              <a:buNone/>
              <a:defRPr sz="3300">
                <a:latin typeface="Open Sans"/>
                <a:ea typeface="Open Sans"/>
                <a:cs typeface="Open Sans"/>
                <a:sym typeface="Open Sans"/>
              </a:defRPr>
            </a:lvl8pPr>
            <a:lvl9pPr lvl="8">
              <a:spcBef>
                <a:spcPts val="0"/>
              </a:spcBef>
              <a:spcAft>
                <a:spcPts val="0"/>
              </a:spcAft>
              <a:buSzPts val="3300"/>
              <a:buFont typeface="Open Sans"/>
              <a:buNone/>
              <a:defRPr sz="3300">
                <a:latin typeface="Open Sans"/>
                <a:ea typeface="Open Sans"/>
                <a:cs typeface="Open Sans"/>
                <a:sym typeface="Open Sans"/>
              </a:defRPr>
            </a:lvl9pPr>
          </a:lstStyle>
          <a:p/>
        </p:txBody>
      </p:sp>
      <p:sp>
        <p:nvSpPr>
          <p:cNvPr id="11" name="Google Shape;11;p1"/>
          <p:cNvSpPr txBox="1"/>
          <p:nvPr>
            <p:ph idx="1" type="body"/>
          </p:nvPr>
        </p:nvSpPr>
        <p:spPr>
          <a:xfrm>
            <a:off x="311700" y="1152475"/>
            <a:ext cx="8520600" cy="3416400"/>
          </a:xfrm>
          <a:prstGeom prst="rect">
            <a:avLst/>
          </a:prstGeom>
          <a:noFill/>
          <a:ln>
            <a:noFill/>
          </a:ln>
        </p:spPr>
        <p:txBody>
          <a:bodyPr anchorCtr="0" anchor="t" bIns="106650" lIns="106650" spcFirstLastPara="1" rIns="106650" wrap="square" tIns="106650">
            <a:normAutofit/>
          </a:bodyPr>
          <a:lstStyle>
            <a:lvl1pPr indent="-361950" lvl="0" marL="457200">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30200" lvl="1" marL="914400">
              <a:lnSpc>
                <a:spcPct val="115000"/>
              </a:lnSpc>
              <a:spcBef>
                <a:spcPts val="0"/>
              </a:spcBef>
              <a:spcAft>
                <a:spcPts val="0"/>
              </a:spcAft>
              <a:buSzPts val="1600"/>
              <a:buFont typeface="Open Sans"/>
              <a:buChar char="○"/>
              <a:defRPr sz="1600">
                <a:latin typeface="Open Sans"/>
                <a:ea typeface="Open Sans"/>
                <a:cs typeface="Open Sans"/>
                <a:sym typeface="Open Sans"/>
              </a:defRPr>
            </a:lvl2pPr>
            <a:lvl3pPr indent="-330200" lvl="2" marL="1371600">
              <a:lnSpc>
                <a:spcPct val="115000"/>
              </a:lnSpc>
              <a:spcBef>
                <a:spcPts val="0"/>
              </a:spcBef>
              <a:spcAft>
                <a:spcPts val="0"/>
              </a:spcAft>
              <a:buSzPts val="1600"/>
              <a:buFont typeface="Open Sans"/>
              <a:buChar char="■"/>
              <a:defRPr sz="1600">
                <a:latin typeface="Open Sans"/>
                <a:ea typeface="Open Sans"/>
                <a:cs typeface="Open Sans"/>
                <a:sym typeface="Open Sans"/>
              </a:defRPr>
            </a:lvl3pPr>
            <a:lvl4pPr indent="-330200" lvl="3" marL="1828800">
              <a:lnSpc>
                <a:spcPct val="115000"/>
              </a:lnSpc>
              <a:spcBef>
                <a:spcPts val="0"/>
              </a:spcBef>
              <a:spcAft>
                <a:spcPts val="0"/>
              </a:spcAft>
              <a:buSzPts val="1600"/>
              <a:buFont typeface="Open Sans"/>
              <a:buChar char="●"/>
              <a:defRPr sz="1600">
                <a:latin typeface="Open Sans"/>
                <a:ea typeface="Open Sans"/>
                <a:cs typeface="Open Sans"/>
                <a:sym typeface="Open Sans"/>
              </a:defRPr>
            </a:lvl4pPr>
            <a:lvl5pPr indent="-330200" lvl="4" marL="2286000">
              <a:lnSpc>
                <a:spcPct val="115000"/>
              </a:lnSpc>
              <a:spcBef>
                <a:spcPts val="0"/>
              </a:spcBef>
              <a:spcAft>
                <a:spcPts val="0"/>
              </a:spcAft>
              <a:buSzPts val="1600"/>
              <a:buFont typeface="Open Sans"/>
              <a:buChar char="○"/>
              <a:defRPr sz="1600">
                <a:latin typeface="Open Sans"/>
                <a:ea typeface="Open Sans"/>
                <a:cs typeface="Open Sans"/>
                <a:sym typeface="Open Sans"/>
              </a:defRPr>
            </a:lvl5pPr>
            <a:lvl6pPr indent="-330200" lvl="5" marL="2743200">
              <a:lnSpc>
                <a:spcPct val="115000"/>
              </a:lnSpc>
              <a:spcBef>
                <a:spcPts val="0"/>
              </a:spcBef>
              <a:spcAft>
                <a:spcPts val="0"/>
              </a:spcAft>
              <a:buSzPts val="1600"/>
              <a:buFont typeface="Open Sans"/>
              <a:buChar char="■"/>
              <a:defRPr sz="1600">
                <a:latin typeface="Open Sans"/>
                <a:ea typeface="Open Sans"/>
                <a:cs typeface="Open Sans"/>
                <a:sym typeface="Open Sans"/>
              </a:defRPr>
            </a:lvl6pPr>
            <a:lvl7pPr indent="-330200" lvl="6" marL="3200400">
              <a:lnSpc>
                <a:spcPct val="115000"/>
              </a:lnSpc>
              <a:spcBef>
                <a:spcPts val="0"/>
              </a:spcBef>
              <a:spcAft>
                <a:spcPts val="0"/>
              </a:spcAft>
              <a:buSzPts val="1600"/>
              <a:buFont typeface="Open Sans"/>
              <a:buChar char="●"/>
              <a:defRPr sz="1600">
                <a:latin typeface="Open Sans"/>
                <a:ea typeface="Open Sans"/>
                <a:cs typeface="Open Sans"/>
                <a:sym typeface="Open Sans"/>
              </a:defRPr>
            </a:lvl7pPr>
            <a:lvl8pPr indent="-330200" lvl="7" marL="3657600">
              <a:lnSpc>
                <a:spcPct val="115000"/>
              </a:lnSpc>
              <a:spcBef>
                <a:spcPts val="0"/>
              </a:spcBef>
              <a:spcAft>
                <a:spcPts val="0"/>
              </a:spcAft>
              <a:buSzPts val="1600"/>
              <a:buFont typeface="Open Sans"/>
              <a:buChar char="○"/>
              <a:defRPr sz="1600">
                <a:latin typeface="Open Sans"/>
                <a:ea typeface="Open Sans"/>
                <a:cs typeface="Open Sans"/>
                <a:sym typeface="Open Sans"/>
              </a:defRPr>
            </a:lvl8pPr>
            <a:lvl9pPr indent="-330200" lvl="8" marL="4114800">
              <a:lnSpc>
                <a:spcPct val="115000"/>
              </a:lnSpc>
              <a:spcBef>
                <a:spcPts val="0"/>
              </a:spcBef>
              <a:spcAft>
                <a:spcPts val="0"/>
              </a:spcAft>
              <a:buSzPts val="1600"/>
              <a:buFont typeface="Open Sans"/>
              <a:buChar char="■"/>
              <a:defRPr sz="1600">
                <a:latin typeface="Open Sans"/>
                <a:ea typeface="Open Sans"/>
                <a:cs typeface="Open Sans"/>
                <a:sym typeface="Open Sans"/>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106650" lIns="106650" spcFirstLastPara="1" rIns="106650" wrap="square" tIns="106650">
            <a:normAutofit lnSpcReduction="10000"/>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6F6F6"/>
        </a:solidFill>
      </p:bgPr>
    </p:bg>
    <p:spTree>
      <p:nvGrpSpPr>
        <p:cNvPr id="66" name="Shape 66"/>
        <p:cNvGrpSpPr/>
        <p:nvPr/>
      </p:nvGrpSpPr>
      <p:grpSpPr>
        <a:xfrm>
          <a:off x="0" y="0"/>
          <a:ext cx="0" cy="0"/>
          <a:chOff x="0" y="0"/>
          <a:chExt cx="0" cy="0"/>
        </a:xfrm>
      </p:grpSpPr>
      <p:sp>
        <p:nvSpPr>
          <p:cNvPr id="67" name="Google Shape;67;p11"/>
          <p:cNvSpPr txBox="1"/>
          <p:nvPr>
            <p:ph type="title"/>
          </p:nvPr>
        </p:nvSpPr>
        <p:spPr>
          <a:xfrm>
            <a:off x="311700" y="445025"/>
            <a:ext cx="8520600" cy="572700"/>
          </a:xfrm>
          <a:prstGeom prst="rect">
            <a:avLst/>
          </a:prstGeom>
          <a:noFill/>
          <a:ln>
            <a:noFill/>
          </a:ln>
        </p:spPr>
        <p:txBody>
          <a:bodyPr anchorCtr="0" anchor="t" bIns="106650" lIns="106650" spcFirstLastPara="1" rIns="106650" wrap="square" tIns="106650">
            <a:normAutofit/>
          </a:bodyPr>
          <a:lstStyle>
            <a:lvl1pPr lvl="0" rtl="0">
              <a:spcBef>
                <a:spcPts val="0"/>
              </a:spcBef>
              <a:spcAft>
                <a:spcPts val="0"/>
              </a:spcAft>
              <a:buSzPts val="3300"/>
              <a:buFont typeface="Open Sans"/>
              <a:buNone/>
              <a:defRPr sz="3300">
                <a:latin typeface="Open Sans"/>
                <a:ea typeface="Open Sans"/>
                <a:cs typeface="Open Sans"/>
                <a:sym typeface="Open Sans"/>
              </a:defRPr>
            </a:lvl1pPr>
            <a:lvl2pPr lvl="1" rtl="0">
              <a:spcBef>
                <a:spcPts val="0"/>
              </a:spcBef>
              <a:spcAft>
                <a:spcPts val="0"/>
              </a:spcAft>
              <a:buSzPts val="3300"/>
              <a:buFont typeface="Open Sans"/>
              <a:buNone/>
              <a:defRPr sz="3300">
                <a:latin typeface="Open Sans"/>
                <a:ea typeface="Open Sans"/>
                <a:cs typeface="Open Sans"/>
                <a:sym typeface="Open Sans"/>
              </a:defRPr>
            </a:lvl2pPr>
            <a:lvl3pPr lvl="2" rtl="0">
              <a:spcBef>
                <a:spcPts val="0"/>
              </a:spcBef>
              <a:spcAft>
                <a:spcPts val="0"/>
              </a:spcAft>
              <a:buSzPts val="3300"/>
              <a:buFont typeface="Open Sans"/>
              <a:buNone/>
              <a:defRPr sz="3300">
                <a:latin typeface="Open Sans"/>
                <a:ea typeface="Open Sans"/>
                <a:cs typeface="Open Sans"/>
                <a:sym typeface="Open Sans"/>
              </a:defRPr>
            </a:lvl3pPr>
            <a:lvl4pPr lvl="3" rtl="0">
              <a:spcBef>
                <a:spcPts val="0"/>
              </a:spcBef>
              <a:spcAft>
                <a:spcPts val="0"/>
              </a:spcAft>
              <a:buSzPts val="3300"/>
              <a:buFont typeface="Open Sans"/>
              <a:buNone/>
              <a:defRPr sz="3300">
                <a:latin typeface="Open Sans"/>
                <a:ea typeface="Open Sans"/>
                <a:cs typeface="Open Sans"/>
                <a:sym typeface="Open Sans"/>
              </a:defRPr>
            </a:lvl4pPr>
            <a:lvl5pPr lvl="4" rtl="0">
              <a:spcBef>
                <a:spcPts val="0"/>
              </a:spcBef>
              <a:spcAft>
                <a:spcPts val="0"/>
              </a:spcAft>
              <a:buSzPts val="3300"/>
              <a:buFont typeface="Open Sans"/>
              <a:buNone/>
              <a:defRPr sz="3300">
                <a:latin typeface="Open Sans"/>
                <a:ea typeface="Open Sans"/>
                <a:cs typeface="Open Sans"/>
                <a:sym typeface="Open Sans"/>
              </a:defRPr>
            </a:lvl5pPr>
            <a:lvl6pPr lvl="5" rtl="0">
              <a:spcBef>
                <a:spcPts val="0"/>
              </a:spcBef>
              <a:spcAft>
                <a:spcPts val="0"/>
              </a:spcAft>
              <a:buSzPts val="3300"/>
              <a:buFont typeface="Open Sans"/>
              <a:buNone/>
              <a:defRPr sz="3300">
                <a:latin typeface="Open Sans"/>
                <a:ea typeface="Open Sans"/>
                <a:cs typeface="Open Sans"/>
                <a:sym typeface="Open Sans"/>
              </a:defRPr>
            </a:lvl6pPr>
            <a:lvl7pPr lvl="6" rtl="0">
              <a:spcBef>
                <a:spcPts val="0"/>
              </a:spcBef>
              <a:spcAft>
                <a:spcPts val="0"/>
              </a:spcAft>
              <a:buSzPts val="3300"/>
              <a:buFont typeface="Open Sans"/>
              <a:buNone/>
              <a:defRPr sz="3300">
                <a:latin typeface="Open Sans"/>
                <a:ea typeface="Open Sans"/>
                <a:cs typeface="Open Sans"/>
                <a:sym typeface="Open Sans"/>
              </a:defRPr>
            </a:lvl7pPr>
            <a:lvl8pPr lvl="7" rtl="0">
              <a:spcBef>
                <a:spcPts val="0"/>
              </a:spcBef>
              <a:spcAft>
                <a:spcPts val="0"/>
              </a:spcAft>
              <a:buSzPts val="3300"/>
              <a:buFont typeface="Open Sans"/>
              <a:buNone/>
              <a:defRPr sz="3300">
                <a:latin typeface="Open Sans"/>
                <a:ea typeface="Open Sans"/>
                <a:cs typeface="Open Sans"/>
                <a:sym typeface="Open Sans"/>
              </a:defRPr>
            </a:lvl8pPr>
            <a:lvl9pPr lvl="8" rtl="0">
              <a:spcBef>
                <a:spcPts val="0"/>
              </a:spcBef>
              <a:spcAft>
                <a:spcPts val="0"/>
              </a:spcAft>
              <a:buSzPts val="3300"/>
              <a:buFont typeface="Open Sans"/>
              <a:buNone/>
              <a:defRPr sz="3300">
                <a:latin typeface="Open Sans"/>
                <a:ea typeface="Open Sans"/>
                <a:cs typeface="Open Sans"/>
                <a:sym typeface="Open Sans"/>
              </a:defRPr>
            </a:lvl9pPr>
          </a:lstStyle>
          <a:p/>
        </p:txBody>
      </p:sp>
      <p:sp>
        <p:nvSpPr>
          <p:cNvPr id="68" name="Google Shape;68;p11"/>
          <p:cNvSpPr txBox="1"/>
          <p:nvPr>
            <p:ph idx="1" type="body"/>
          </p:nvPr>
        </p:nvSpPr>
        <p:spPr>
          <a:xfrm>
            <a:off x="311700" y="1152475"/>
            <a:ext cx="8520600" cy="3416400"/>
          </a:xfrm>
          <a:prstGeom prst="rect">
            <a:avLst/>
          </a:prstGeom>
          <a:noFill/>
          <a:ln>
            <a:noFill/>
          </a:ln>
        </p:spPr>
        <p:txBody>
          <a:bodyPr anchorCtr="0" anchor="t" bIns="106650" lIns="106650" spcFirstLastPara="1" rIns="106650" wrap="square" tIns="106650">
            <a:normAutofit/>
          </a:bodyPr>
          <a:lstStyle>
            <a:lvl1pPr indent="-361950" lvl="0" marL="457200" rtl="0">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30200" lvl="1" marL="914400" rtl="0">
              <a:lnSpc>
                <a:spcPct val="115000"/>
              </a:lnSpc>
              <a:spcBef>
                <a:spcPts val="0"/>
              </a:spcBef>
              <a:spcAft>
                <a:spcPts val="0"/>
              </a:spcAft>
              <a:buSzPts val="1600"/>
              <a:buFont typeface="Open Sans"/>
              <a:buChar char="○"/>
              <a:defRPr sz="1600">
                <a:latin typeface="Open Sans"/>
                <a:ea typeface="Open Sans"/>
                <a:cs typeface="Open Sans"/>
                <a:sym typeface="Open Sans"/>
              </a:defRPr>
            </a:lvl2pPr>
            <a:lvl3pPr indent="-330200" lvl="2" marL="1371600" rtl="0">
              <a:lnSpc>
                <a:spcPct val="115000"/>
              </a:lnSpc>
              <a:spcBef>
                <a:spcPts val="0"/>
              </a:spcBef>
              <a:spcAft>
                <a:spcPts val="0"/>
              </a:spcAft>
              <a:buSzPts val="1600"/>
              <a:buFont typeface="Open Sans"/>
              <a:buChar char="■"/>
              <a:defRPr sz="1600">
                <a:latin typeface="Open Sans"/>
                <a:ea typeface="Open Sans"/>
                <a:cs typeface="Open Sans"/>
                <a:sym typeface="Open Sans"/>
              </a:defRPr>
            </a:lvl3pPr>
            <a:lvl4pPr indent="-330200" lvl="3" marL="1828800" rtl="0">
              <a:lnSpc>
                <a:spcPct val="115000"/>
              </a:lnSpc>
              <a:spcBef>
                <a:spcPts val="0"/>
              </a:spcBef>
              <a:spcAft>
                <a:spcPts val="0"/>
              </a:spcAft>
              <a:buSzPts val="1600"/>
              <a:buFont typeface="Open Sans"/>
              <a:buChar char="●"/>
              <a:defRPr sz="1600">
                <a:latin typeface="Open Sans"/>
                <a:ea typeface="Open Sans"/>
                <a:cs typeface="Open Sans"/>
                <a:sym typeface="Open Sans"/>
              </a:defRPr>
            </a:lvl4pPr>
            <a:lvl5pPr indent="-330200" lvl="4" marL="2286000" rtl="0">
              <a:lnSpc>
                <a:spcPct val="115000"/>
              </a:lnSpc>
              <a:spcBef>
                <a:spcPts val="0"/>
              </a:spcBef>
              <a:spcAft>
                <a:spcPts val="0"/>
              </a:spcAft>
              <a:buSzPts val="1600"/>
              <a:buFont typeface="Open Sans"/>
              <a:buChar char="○"/>
              <a:defRPr sz="1600">
                <a:latin typeface="Open Sans"/>
                <a:ea typeface="Open Sans"/>
                <a:cs typeface="Open Sans"/>
                <a:sym typeface="Open Sans"/>
              </a:defRPr>
            </a:lvl5pPr>
            <a:lvl6pPr indent="-330200" lvl="5" marL="2743200" rtl="0">
              <a:lnSpc>
                <a:spcPct val="115000"/>
              </a:lnSpc>
              <a:spcBef>
                <a:spcPts val="0"/>
              </a:spcBef>
              <a:spcAft>
                <a:spcPts val="0"/>
              </a:spcAft>
              <a:buSzPts val="1600"/>
              <a:buFont typeface="Open Sans"/>
              <a:buChar char="■"/>
              <a:defRPr sz="1600">
                <a:latin typeface="Open Sans"/>
                <a:ea typeface="Open Sans"/>
                <a:cs typeface="Open Sans"/>
                <a:sym typeface="Open Sans"/>
              </a:defRPr>
            </a:lvl6pPr>
            <a:lvl7pPr indent="-330200" lvl="6" marL="3200400" rtl="0">
              <a:lnSpc>
                <a:spcPct val="115000"/>
              </a:lnSpc>
              <a:spcBef>
                <a:spcPts val="0"/>
              </a:spcBef>
              <a:spcAft>
                <a:spcPts val="0"/>
              </a:spcAft>
              <a:buSzPts val="1600"/>
              <a:buFont typeface="Open Sans"/>
              <a:buChar char="●"/>
              <a:defRPr sz="1600">
                <a:latin typeface="Open Sans"/>
                <a:ea typeface="Open Sans"/>
                <a:cs typeface="Open Sans"/>
                <a:sym typeface="Open Sans"/>
              </a:defRPr>
            </a:lvl7pPr>
            <a:lvl8pPr indent="-330200" lvl="7" marL="3657600" rtl="0">
              <a:lnSpc>
                <a:spcPct val="115000"/>
              </a:lnSpc>
              <a:spcBef>
                <a:spcPts val="0"/>
              </a:spcBef>
              <a:spcAft>
                <a:spcPts val="0"/>
              </a:spcAft>
              <a:buSzPts val="1600"/>
              <a:buFont typeface="Open Sans"/>
              <a:buChar char="○"/>
              <a:defRPr sz="1600">
                <a:latin typeface="Open Sans"/>
                <a:ea typeface="Open Sans"/>
                <a:cs typeface="Open Sans"/>
                <a:sym typeface="Open Sans"/>
              </a:defRPr>
            </a:lvl8pPr>
            <a:lvl9pPr indent="-330200" lvl="8" marL="4114800" rtl="0">
              <a:lnSpc>
                <a:spcPct val="115000"/>
              </a:lnSpc>
              <a:spcBef>
                <a:spcPts val="0"/>
              </a:spcBef>
              <a:spcAft>
                <a:spcPts val="0"/>
              </a:spcAft>
              <a:buSzPts val="1600"/>
              <a:buFont typeface="Open Sans"/>
              <a:buChar char="■"/>
              <a:defRPr sz="1600">
                <a:latin typeface="Open Sans"/>
                <a:ea typeface="Open Sans"/>
                <a:cs typeface="Open Sans"/>
                <a:sym typeface="Open Sans"/>
              </a:defRPr>
            </a:lvl9pPr>
          </a:lstStyle>
          <a:p/>
        </p:txBody>
      </p:sp>
      <p:sp>
        <p:nvSpPr>
          <p:cNvPr id="69" name="Google Shape;69;p11"/>
          <p:cNvSpPr txBox="1"/>
          <p:nvPr>
            <p:ph idx="12" type="sldNum"/>
          </p:nvPr>
        </p:nvSpPr>
        <p:spPr>
          <a:xfrm>
            <a:off x="8472458" y="4663217"/>
            <a:ext cx="548700" cy="393600"/>
          </a:xfrm>
          <a:prstGeom prst="rect">
            <a:avLst/>
          </a:prstGeom>
          <a:noFill/>
          <a:ln>
            <a:noFill/>
          </a:ln>
        </p:spPr>
        <p:txBody>
          <a:bodyPr anchorCtr="0" anchor="ctr" bIns="106650" lIns="106650" spcFirstLastPara="1" rIns="106650" wrap="square" tIns="106650">
            <a:normAutofit lnSpcReduction="10000"/>
          </a:bodyPr>
          <a:lstStyle>
            <a:lvl1pPr lvl="0" rtl="0" algn="r">
              <a:buNone/>
              <a:defRPr sz="1200">
                <a:solidFill>
                  <a:schemeClr val="dk2"/>
                </a:solidFill>
              </a:defRPr>
            </a:lvl1pPr>
            <a:lvl2pPr lvl="1" rtl="0" algn="r">
              <a:buNone/>
              <a:defRPr sz="1200">
                <a:solidFill>
                  <a:schemeClr val="dk2"/>
                </a:solidFill>
              </a:defRPr>
            </a:lvl2pPr>
            <a:lvl3pPr lvl="2" rtl="0" algn="r">
              <a:buNone/>
              <a:defRPr sz="1200">
                <a:solidFill>
                  <a:schemeClr val="dk2"/>
                </a:solidFill>
              </a:defRPr>
            </a:lvl3pPr>
            <a:lvl4pPr lvl="3" rtl="0" algn="r">
              <a:buNone/>
              <a:defRPr sz="1200">
                <a:solidFill>
                  <a:schemeClr val="dk2"/>
                </a:solidFill>
              </a:defRPr>
            </a:lvl4pPr>
            <a:lvl5pPr lvl="4" rtl="0" algn="r">
              <a:buNone/>
              <a:defRPr sz="1200">
                <a:solidFill>
                  <a:schemeClr val="dk2"/>
                </a:solidFill>
              </a:defRPr>
            </a:lvl5pPr>
            <a:lvl6pPr lvl="5" rtl="0" algn="r">
              <a:buNone/>
              <a:defRPr sz="1200">
                <a:solidFill>
                  <a:schemeClr val="dk2"/>
                </a:solidFill>
              </a:defRPr>
            </a:lvl6pPr>
            <a:lvl7pPr lvl="6" rtl="0" algn="r">
              <a:buNone/>
              <a:defRPr sz="1200">
                <a:solidFill>
                  <a:schemeClr val="dk2"/>
                </a:solidFill>
              </a:defRPr>
            </a:lvl7pPr>
            <a:lvl8pPr lvl="7" rtl="0" algn="r">
              <a:buNone/>
              <a:defRPr sz="1200">
                <a:solidFill>
                  <a:schemeClr val="dk2"/>
                </a:solidFill>
              </a:defRPr>
            </a:lvl8pPr>
            <a:lvl9pPr lvl="8" rtl="0"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doi.org/10.6084/m9.figshare.21276984.v5" TargetMode="Externa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8.png"/></Relationships>
</file>

<file path=ppt/slides/_rels/slide15.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61.png"/><Relationship Id="rId9" Type="http://schemas.openxmlformats.org/officeDocument/2006/relationships/image" Target="../media/image72.png"/><Relationship Id="rId5" Type="http://schemas.openxmlformats.org/officeDocument/2006/relationships/image" Target="../media/image65.png"/><Relationship Id="rId6" Type="http://schemas.openxmlformats.org/officeDocument/2006/relationships/image" Target="../media/image64.png"/><Relationship Id="rId7" Type="http://schemas.openxmlformats.org/officeDocument/2006/relationships/image" Target="../media/image66.png"/><Relationship Id="rId8"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28.png"/><Relationship Id="rId13" Type="http://schemas.openxmlformats.org/officeDocument/2006/relationships/image" Target="../media/image30.png"/><Relationship Id="rId12"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2.png"/><Relationship Id="rId15" Type="http://schemas.openxmlformats.org/officeDocument/2006/relationships/image" Target="../media/image34.png"/><Relationship Id="rId14" Type="http://schemas.openxmlformats.org/officeDocument/2006/relationships/image" Target="../media/image37.png"/><Relationship Id="rId17" Type="http://schemas.openxmlformats.org/officeDocument/2006/relationships/image" Target="../media/image38.png"/><Relationship Id="rId16" Type="http://schemas.openxmlformats.org/officeDocument/2006/relationships/image" Target="../media/image49.jpg"/><Relationship Id="rId5" Type="http://schemas.openxmlformats.org/officeDocument/2006/relationships/image" Target="../media/image23.png"/><Relationship Id="rId6" Type="http://schemas.openxmlformats.org/officeDocument/2006/relationships/image" Target="../media/image42.png"/><Relationship Id="rId18" Type="http://schemas.openxmlformats.org/officeDocument/2006/relationships/image" Target="../media/image43.png"/><Relationship Id="rId7" Type="http://schemas.openxmlformats.org/officeDocument/2006/relationships/image" Target="../media/image22.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drive.google.com/file/d/1iFchc2BoobY7ACQeZePkICzC2NA6dEzM/view" TargetMode="Externa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0.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7.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v2.sherpa.ac.uk/view/funder_visualisations/1.html" TargetMode="Externa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v2.sherpa.ac.uk/view/funder_visualisations/1.html" TargetMode="Externa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9.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2" name="Shape 132"/>
        <p:cNvGrpSpPr/>
        <p:nvPr/>
      </p:nvGrpSpPr>
      <p:grpSpPr>
        <a:xfrm>
          <a:off x="0" y="0"/>
          <a:ext cx="0" cy="0"/>
          <a:chOff x="0" y="0"/>
          <a:chExt cx="0" cy="0"/>
        </a:xfrm>
      </p:grpSpPr>
      <p:sp>
        <p:nvSpPr>
          <p:cNvPr id="133" name="Google Shape;133;p24"/>
          <p:cNvSpPr txBox="1"/>
          <p:nvPr/>
        </p:nvSpPr>
        <p:spPr>
          <a:xfrm>
            <a:off x="1097400" y="889396"/>
            <a:ext cx="6949200" cy="1040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GB" sz="3600">
                <a:solidFill>
                  <a:srgbClr val="FFFFFF"/>
                </a:solidFill>
                <a:latin typeface="Open Sans"/>
                <a:ea typeface="Open Sans"/>
                <a:cs typeface="Open Sans"/>
                <a:sym typeface="Open Sans"/>
              </a:rPr>
              <a:t>The Library's role in readying researchers for open data</a:t>
            </a:r>
            <a:endParaRPr b="1" sz="3600">
              <a:solidFill>
                <a:srgbClr val="FFFFFF"/>
              </a:solidFill>
              <a:latin typeface="Open Sans"/>
              <a:ea typeface="Open Sans"/>
              <a:cs typeface="Open Sans"/>
              <a:sym typeface="Open Sans"/>
            </a:endParaRPr>
          </a:p>
          <a:p>
            <a:pPr indent="0" lvl="0" marL="0" rtl="0" algn="ctr">
              <a:lnSpc>
                <a:spcPct val="150000"/>
              </a:lnSpc>
              <a:spcBef>
                <a:spcPts val="1000"/>
              </a:spcBef>
              <a:spcAft>
                <a:spcPts val="0"/>
              </a:spcAft>
              <a:buNone/>
            </a:pPr>
            <a:r>
              <a:rPr b="1" lang="en-GB" sz="1900">
                <a:solidFill>
                  <a:srgbClr val="FFCC20"/>
                </a:solidFill>
                <a:latin typeface="Open Sans"/>
                <a:ea typeface="Open Sans"/>
                <a:cs typeface="Open Sans"/>
                <a:sym typeface="Open Sans"/>
              </a:rPr>
              <a:t>Evolving your infrastructure to keep in step with changing funder mandates</a:t>
            </a:r>
            <a:endParaRPr b="1" sz="1900">
              <a:solidFill>
                <a:srgbClr val="FFCC20"/>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b="1" sz="1900">
              <a:solidFill>
                <a:srgbClr val="FFCC20"/>
              </a:solidFill>
              <a:latin typeface="Open Sans"/>
              <a:ea typeface="Open Sans"/>
              <a:cs typeface="Open Sans"/>
              <a:sym typeface="Open Sans"/>
            </a:endParaRPr>
          </a:p>
          <a:p>
            <a:pPr indent="0" lvl="0" marL="0" rtl="0" algn="ctr">
              <a:lnSpc>
                <a:spcPct val="150000"/>
              </a:lnSpc>
              <a:spcBef>
                <a:spcPts val="0"/>
              </a:spcBef>
              <a:spcAft>
                <a:spcPts val="0"/>
              </a:spcAft>
              <a:buNone/>
            </a:pPr>
            <a:r>
              <a:rPr lang="en-GB" sz="1900">
                <a:solidFill>
                  <a:srgbClr val="FFCC20"/>
                </a:solidFill>
                <a:latin typeface="Open Sans"/>
                <a:ea typeface="Open Sans"/>
                <a:cs typeface="Open Sans"/>
                <a:sym typeface="Open Sans"/>
              </a:rPr>
              <a:t>Claire Turner, July 2023</a:t>
            </a:r>
            <a:endParaRPr sz="1900">
              <a:solidFill>
                <a:srgbClr val="FFCC20"/>
              </a:solidFill>
              <a:latin typeface="Open Sans"/>
              <a:ea typeface="Open Sans"/>
              <a:cs typeface="Open Sans"/>
              <a:sym typeface="Open Sans"/>
            </a:endParaRPr>
          </a:p>
        </p:txBody>
      </p:sp>
      <p:cxnSp>
        <p:nvCxnSpPr>
          <p:cNvPr id="134" name="Google Shape;134;p24"/>
          <p:cNvCxnSpPr/>
          <p:nvPr/>
        </p:nvCxnSpPr>
        <p:spPr>
          <a:xfrm>
            <a:off x="4224725" y="2525204"/>
            <a:ext cx="421500" cy="0"/>
          </a:xfrm>
          <a:prstGeom prst="straightConnector1">
            <a:avLst/>
          </a:prstGeom>
          <a:noFill/>
          <a:ln cap="flat" cmpd="sng" w="19050">
            <a:solidFill>
              <a:srgbClr val="FFCC20"/>
            </a:solidFill>
            <a:prstDash val="solid"/>
            <a:round/>
            <a:headEnd len="med" w="med" type="none"/>
            <a:tailEnd len="med" w="med" type="none"/>
          </a:ln>
        </p:spPr>
      </p:cxnSp>
      <p:pic>
        <p:nvPicPr>
          <p:cNvPr id="135" name="Google Shape;135;p24"/>
          <p:cNvPicPr preferRelativeResize="0"/>
          <p:nvPr/>
        </p:nvPicPr>
        <p:blipFill rotWithShape="1">
          <a:blip r:embed="rId3">
            <a:alphaModFix amt="15000"/>
          </a:blip>
          <a:srcRect b="0" l="0" r="0" t="0"/>
          <a:stretch/>
        </p:blipFill>
        <p:spPr>
          <a:xfrm>
            <a:off x="7474400" y="0"/>
            <a:ext cx="1669600" cy="15038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5" name="Shape 265"/>
        <p:cNvGrpSpPr/>
        <p:nvPr/>
      </p:nvGrpSpPr>
      <p:grpSpPr>
        <a:xfrm>
          <a:off x="0" y="0"/>
          <a:ext cx="0" cy="0"/>
          <a:chOff x="0" y="0"/>
          <a:chExt cx="0" cy="0"/>
        </a:xfrm>
      </p:grpSpPr>
      <p:sp>
        <p:nvSpPr>
          <p:cNvPr id="266" name="Google Shape;266;p33"/>
          <p:cNvSpPr txBox="1"/>
          <p:nvPr/>
        </p:nvSpPr>
        <p:spPr>
          <a:xfrm>
            <a:off x="165700" y="283375"/>
            <a:ext cx="71376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How are faculty feeling about it all? </a:t>
            </a:r>
            <a:endParaRPr b="1" sz="2800">
              <a:latin typeface="Open Sans"/>
              <a:ea typeface="Open Sans"/>
              <a:cs typeface="Open Sans"/>
              <a:sym typeface="Open Sans"/>
            </a:endParaRPr>
          </a:p>
        </p:txBody>
      </p:sp>
      <p:cxnSp>
        <p:nvCxnSpPr>
          <p:cNvPr id="267" name="Google Shape;267;p33"/>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268" name="Google Shape;268;p33"/>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269" name="Google Shape;269;p33"/>
          <p:cNvSpPr txBox="1"/>
          <p:nvPr/>
        </p:nvSpPr>
        <p:spPr>
          <a:xfrm>
            <a:off x="1883400" y="4881700"/>
            <a:ext cx="72606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800">
                <a:latin typeface="Open Sans"/>
                <a:ea typeface="Open Sans"/>
                <a:cs typeface="Open Sans"/>
                <a:sym typeface="Open Sans"/>
              </a:rPr>
              <a:t>Source: The State of Open Data Report 2022 - </a:t>
            </a:r>
            <a:r>
              <a:rPr lang="en-GB" sz="800" u="sng">
                <a:solidFill>
                  <a:schemeClr val="hlink"/>
                </a:solidFill>
                <a:latin typeface="Open Sans"/>
                <a:ea typeface="Open Sans"/>
                <a:cs typeface="Open Sans"/>
                <a:sym typeface="Open Sans"/>
                <a:hlinkClick r:id="rId3"/>
              </a:rPr>
              <a:t>https://doi.org/10.6084/m9.figshare.21276984.v5 </a:t>
            </a:r>
            <a:endParaRPr sz="800">
              <a:latin typeface="Open Sans"/>
              <a:ea typeface="Open Sans"/>
              <a:cs typeface="Open Sans"/>
              <a:sym typeface="Open Sans"/>
            </a:endParaRPr>
          </a:p>
        </p:txBody>
      </p:sp>
      <p:sp>
        <p:nvSpPr>
          <p:cNvPr id="270" name="Google Shape;270;p33"/>
          <p:cNvSpPr txBox="1"/>
          <p:nvPr/>
        </p:nvSpPr>
        <p:spPr>
          <a:xfrm>
            <a:off x="372325" y="1011788"/>
            <a:ext cx="8399400" cy="788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684499"/>
              </a:buClr>
              <a:buSzPts val="1800"/>
              <a:buFont typeface="Arial"/>
              <a:buNone/>
            </a:pPr>
            <a:r>
              <a:rPr b="1" lang="en-GB" sz="2000">
                <a:latin typeface="Open Sans"/>
                <a:ea typeface="Open Sans"/>
                <a:cs typeface="Open Sans"/>
                <a:sym typeface="Open Sans"/>
              </a:rPr>
              <a:t>Drawing lessons from the State of Open Data Report 2022 </a:t>
            </a:r>
            <a:endParaRPr b="1" sz="2000">
              <a:latin typeface="Open Sans"/>
              <a:ea typeface="Open Sans"/>
              <a:cs typeface="Open Sans"/>
              <a:sym typeface="Open Sans"/>
            </a:endParaRPr>
          </a:p>
          <a:p>
            <a:pPr indent="0" lvl="0" marL="0" marR="0" rtl="0" algn="l">
              <a:lnSpc>
                <a:spcPct val="90000"/>
              </a:lnSpc>
              <a:spcBef>
                <a:spcPts val="1000"/>
              </a:spcBef>
              <a:spcAft>
                <a:spcPts val="0"/>
              </a:spcAft>
              <a:buClr>
                <a:srgbClr val="684499"/>
              </a:buClr>
              <a:buSzPts val="1800"/>
              <a:buFont typeface="Arial"/>
              <a:buNone/>
            </a:pPr>
            <a:r>
              <a:rPr lang="en-GB" sz="2000">
                <a:latin typeface="Open Sans"/>
                <a:ea typeface="Open Sans"/>
                <a:cs typeface="Open Sans"/>
                <a:sym typeface="Open Sans"/>
              </a:rPr>
              <a:t>Key message: The work of compliance is wearing on researchers</a:t>
            </a:r>
            <a:endParaRPr sz="2000">
              <a:latin typeface="Open Sans"/>
              <a:ea typeface="Open Sans"/>
              <a:cs typeface="Open Sans"/>
              <a:sym typeface="Open Sans"/>
            </a:endParaRPr>
          </a:p>
        </p:txBody>
      </p:sp>
      <p:sp>
        <p:nvSpPr>
          <p:cNvPr id="271" name="Google Shape;271;p33"/>
          <p:cNvSpPr txBox="1"/>
          <p:nvPr/>
        </p:nvSpPr>
        <p:spPr>
          <a:xfrm>
            <a:off x="465800" y="1788500"/>
            <a:ext cx="6383100" cy="2555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FFCC20"/>
              </a:buClr>
              <a:buSzPts val="1400"/>
              <a:buFont typeface="Open Sans"/>
              <a:buChar char="⚬"/>
            </a:pPr>
            <a:r>
              <a:rPr lang="en-GB">
                <a:latin typeface="Open Sans"/>
                <a:ea typeface="Open Sans"/>
                <a:cs typeface="Open Sans"/>
                <a:sym typeface="Open Sans"/>
              </a:rPr>
              <a:t>88% of researchers think OA articles should be common practice and 79% think research data should be openly available</a:t>
            </a:r>
            <a:endParaRPr>
              <a:latin typeface="Open Sans"/>
              <a:ea typeface="Open Sans"/>
              <a:cs typeface="Open Sans"/>
              <a:sym typeface="Open Sans"/>
            </a:endParaRPr>
          </a:p>
          <a:p>
            <a:pPr indent="-317500" lvl="0" marL="457200" rtl="0" algn="l">
              <a:lnSpc>
                <a:spcPct val="115000"/>
              </a:lnSpc>
              <a:spcBef>
                <a:spcPts val="1000"/>
              </a:spcBef>
              <a:spcAft>
                <a:spcPts val="0"/>
              </a:spcAft>
              <a:buClr>
                <a:srgbClr val="FFCC20"/>
              </a:buClr>
              <a:buSzPts val="1400"/>
              <a:buFont typeface="Open Sans"/>
              <a:buChar char="⚬"/>
            </a:pPr>
            <a:r>
              <a:rPr lang="en-GB">
                <a:latin typeface="Open Sans"/>
                <a:ea typeface="Open Sans"/>
                <a:cs typeface="Open Sans"/>
                <a:sym typeface="Open Sans"/>
              </a:rPr>
              <a:t>Researcher support for a national data sharing policy </a:t>
            </a:r>
            <a:r>
              <a:rPr lang="en-GB">
                <a:latin typeface="Open Sans"/>
                <a:ea typeface="Open Sans"/>
                <a:cs typeface="Open Sans"/>
                <a:sym typeface="Open Sans"/>
              </a:rPr>
              <a:t>has decreased: 78% in 2019  </a:t>
            </a:r>
            <a:r>
              <a:rPr b="1" lang="en-GB" sz="1600">
                <a:latin typeface="Open Sans"/>
                <a:ea typeface="Open Sans"/>
                <a:cs typeface="Open Sans"/>
                <a:sym typeface="Open Sans"/>
              </a:rPr>
              <a:t>→</a:t>
            </a:r>
            <a:r>
              <a:rPr lang="en-GB">
                <a:latin typeface="Open Sans"/>
                <a:ea typeface="Open Sans"/>
                <a:cs typeface="Open Sans"/>
                <a:sym typeface="Open Sans"/>
              </a:rPr>
              <a:t>  68% in 2022.</a:t>
            </a:r>
            <a:endParaRPr>
              <a:latin typeface="Open Sans"/>
              <a:ea typeface="Open Sans"/>
              <a:cs typeface="Open Sans"/>
              <a:sym typeface="Open Sans"/>
            </a:endParaRPr>
          </a:p>
          <a:p>
            <a:pPr indent="-317500" lvl="0" marL="457200" rtl="0" algn="l">
              <a:lnSpc>
                <a:spcPct val="115000"/>
              </a:lnSpc>
              <a:spcBef>
                <a:spcPts val="1000"/>
              </a:spcBef>
              <a:spcAft>
                <a:spcPts val="0"/>
              </a:spcAft>
              <a:buClr>
                <a:srgbClr val="FFCC20"/>
              </a:buClr>
              <a:buSzPts val="1400"/>
              <a:buFont typeface="Open Sans"/>
              <a:buChar char="⚬"/>
            </a:pPr>
            <a:r>
              <a:rPr lang="en-GB">
                <a:solidFill>
                  <a:schemeClr val="dk1"/>
                </a:solidFill>
                <a:latin typeface="Open Sans"/>
                <a:ea typeface="Open Sans"/>
                <a:cs typeface="Open Sans"/>
                <a:sym typeface="Open Sans"/>
              </a:rPr>
              <a:t>Lack of time is the main reason respondents did not adhere to their data management plan (35% of respondents)</a:t>
            </a:r>
            <a:endParaRPr>
              <a:solidFill>
                <a:schemeClr val="dk1"/>
              </a:solidFill>
              <a:latin typeface="Open Sans"/>
              <a:ea typeface="Open Sans"/>
              <a:cs typeface="Open Sans"/>
              <a:sym typeface="Open Sans"/>
            </a:endParaRPr>
          </a:p>
          <a:p>
            <a:pPr indent="-317500" lvl="1" marL="914400" rtl="0" algn="l">
              <a:lnSpc>
                <a:spcPct val="115000"/>
              </a:lnSpc>
              <a:spcBef>
                <a:spcPts val="1000"/>
              </a:spcBef>
              <a:spcAft>
                <a:spcPts val="1000"/>
              </a:spcAft>
              <a:buClr>
                <a:schemeClr val="dk1"/>
              </a:buClr>
              <a:buSzPts val="1400"/>
              <a:buFont typeface="Open Sans"/>
              <a:buChar char="○"/>
            </a:pPr>
            <a:r>
              <a:rPr lang="en-GB">
                <a:solidFill>
                  <a:schemeClr val="dk1"/>
                </a:solidFill>
                <a:latin typeface="Open Sans"/>
                <a:ea typeface="Open Sans"/>
                <a:cs typeface="Open Sans"/>
                <a:sym typeface="Open Sans"/>
              </a:rPr>
              <a:t>Finding time to curate data is what respondents need the most help with (52%)</a:t>
            </a:r>
            <a:endParaRPr>
              <a:solidFill>
                <a:schemeClr val="dk1"/>
              </a:solidFill>
              <a:latin typeface="Open Sans"/>
              <a:ea typeface="Open Sans"/>
              <a:cs typeface="Open Sans"/>
              <a:sym typeface="Open Sans"/>
            </a:endParaRPr>
          </a:p>
        </p:txBody>
      </p:sp>
      <p:pic>
        <p:nvPicPr>
          <p:cNvPr id="272" name="Google Shape;272;p33"/>
          <p:cNvPicPr preferRelativeResize="0"/>
          <p:nvPr/>
        </p:nvPicPr>
        <p:blipFill>
          <a:blip r:embed="rId4">
            <a:alphaModFix/>
          </a:blip>
          <a:stretch>
            <a:fillRect/>
          </a:stretch>
        </p:blipFill>
        <p:spPr>
          <a:xfrm>
            <a:off x="7044671" y="1871487"/>
            <a:ext cx="1867001" cy="2634874"/>
          </a:xfrm>
          <a:prstGeom prst="rect">
            <a:avLst/>
          </a:prstGeom>
          <a:noFill/>
          <a:ln>
            <a:noFill/>
          </a:ln>
          <a:effectLst>
            <a:outerShdw blurRad="214313" rotWithShape="0" algn="bl" dir="5400000" dist="85725">
              <a:srgbClr val="000000">
                <a:alpha val="15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0" st="0"/>
                                            </p:txEl>
                                          </p:spTgt>
                                        </p:tgtEl>
                                        <p:attrNameLst>
                                          <p:attrName>style.visibility</p:attrName>
                                        </p:attrNameLst>
                                      </p:cBhvr>
                                      <p:to>
                                        <p:strVal val="visible"/>
                                      </p:to>
                                    </p:set>
                                    <p:animEffect filter="fade" transition="in">
                                      <p:cBhvr>
                                        <p:cTn dur="1000"/>
                                        <p:tgtEl>
                                          <p:spTgt spid="2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1" st="1"/>
                                            </p:txEl>
                                          </p:spTgt>
                                        </p:tgtEl>
                                        <p:attrNameLst>
                                          <p:attrName>style.visibility</p:attrName>
                                        </p:attrNameLst>
                                      </p:cBhvr>
                                      <p:to>
                                        <p:strVal val="visible"/>
                                      </p:to>
                                    </p:set>
                                    <p:animEffect filter="fade" transition="in">
                                      <p:cBhvr>
                                        <p:cTn dur="1000"/>
                                        <p:tgtEl>
                                          <p:spTgt spid="2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2" st="2"/>
                                            </p:txEl>
                                          </p:spTgt>
                                        </p:tgtEl>
                                        <p:attrNameLst>
                                          <p:attrName>style.visibility</p:attrName>
                                        </p:attrNameLst>
                                      </p:cBhvr>
                                      <p:to>
                                        <p:strVal val="visible"/>
                                      </p:to>
                                    </p:set>
                                    <p:animEffect filter="fade" transition="in">
                                      <p:cBhvr>
                                        <p:cTn dur="1000"/>
                                        <p:tgtEl>
                                          <p:spTgt spid="2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3" st="3"/>
                                            </p:txEl>
                                          </p:spTgt>
                                        </p:tgtEl>
                                        <p:attrNameLst>
                                          <p:attrName>style.visibility</p:attrName>
                                        </p:attrNameLst>
                                      </p:cBhvr>
                                      <p:to>
                                        <p:strVal val="visible"/>
                                      </p:to>
                                    </p:set>
                                    <p:animEffect filter="fade" transition="in">
                                      <p:cBhvr>
                                        <p:cTn dur="1000"/>
                                        <p:tgtEl>
                                          <p:spTgt spid="27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7" name="Shape 277"/>
        <p:cNvGrpSpPr/>
        <p:nvPr/>
      </p:nvGrpSpPr>
      <p:grpSpPr>
        <a:xfrm>
          <a:off x="0" y="0"/>
          <a:ext cx="0" cy="0"/>
          <a:chOff x="0" y="0"/>
          <a:chExt cx="0" cy="0"/>
        </a:xfrm>
      </p:grpSpPr>
      <p:sp>
        <p:nvSpPr>
          <p:cNvPr id="278" name="Google Shape;278;p34"/>
          <p:cNvSpPr txBox="1"/>
          <p:nvPr/>
        </p:nvSpPr>
        <p:spPr>
          <a:xfrm>
            <a:off x="165700" y="283375"/>
            <a:ext cx="71376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When funders move from</a:t>
            </a:r>
            <a:r>
              <a:rPr b="1" lang="en-GB" sz="2000">
                <a:latin typeface="Open Sans"/>
                <a:ea typeface="Open Sans"/>
                <a:cs typeface="Open Sans"/>
                <a:sym typeface="Open Sans"/>
              </a:rPr>
              <a:t> ‘recommended’ to ‘required’</a:t>
            </a:r>
            <a:endParaRPr b="1" sz="2000">
              <a:latin typeface="Open Sans"/>
              <a:ea typeface="Open Sans"/>
              <a:cs typeface="Open Sans"/>
              <a:sym typeface="Open Sans"/>
            </a:endParaRPr>
          </a:p>
        </p:txBody>
      </p:sp>
      <p:cxnSp>
        <p:nvCxnSpPr>
          <p:cNvPr id="279" name="Google Shape;279;p34"/>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280" name="Google Shape;280;p34"/>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281" name="Google Shape;281;p34"/>
          <p:cNvPicPr preferRelativeResize="0"/>
          <p:nvPr/>
        </p:nvPicPr>
        <p:blipFill>
          <a:blip r:embed="rId3">
            <a:alphaModFix/>
          </a:blip>
          <a:stretch>
            <a:fillRect/>
          </a:stretch>
        </p:blipFill>
        <p:spPr>
          <a:xfrm>
            <a:off x="366375" y="1273900"/>
            <a:ext cx="4011350" cy="1232200"/>
          </a:xfrm>
          <a:prstGeom prst="rect">
            <a:avLst/>
          </a:prstGeom>
          <a:noFill/>
          <a:ln>
            <a:noFill/>
          </a:ln>
        </p:spPr>
      </p:pic>
      <p:pic>
        <p:nvPicPr>
          <p:cNvPr id="282" name="Google Shape;282;p34"/>
          <p:cNvPicPr preferRelativeResize="0"/>
          <p:nvPr/>
        </p:nvPicPr>
        <p:blipFill>
          <a:blip r:embed="rId4">
            <a:alphaModFix/>
          </a:blip>
          <a:stretch>
            <a:fillRect/>
          </a:stretch>
        </p:blipFill>
        <p:spPr>
          <a:xfrm>
            <a:off x="4574775" y="1196662"/>
            <a:ext cx="3796157" cy="1394500"/>
          </a:xfrm>
          <a:prstGeom prst="rect">
            <a:avLst/>
          </a:prstGeom>
          <a:noFill/>
          <a:ln>
            <a:noFill/>
          </a:ln>
        </p:spPr>
      </p:pic>
      <p:pic>
        <p:nvPicPr>
          <p:cNvPr id="283" name="Google Shape;283;p34"/>
          <p:cNvPicPr preferRelativeResize="0"/>
          <p:nvPr/>
        </p:nvPicPr>
        <p:blipFill>
          <a:blip r:embed="rId5">
            <a:alphaModFix/>
          </a:blip>
          <a:stretch>
            <a:fillRect/>
          </a:stretch>
        </p:blipFill>
        <p:spPr>
          <a:xfrm>
            <a:off x="372325" y="2802075"/>
            <a:ext cx="3856399" cy="1064300"/>
          </a:xfrm>
          <a:prstGeom prst="rect">
            <a:avLst/>
          </a:prstGeom>
          <a:noFill/>
          <a:ln>
            <a:noFill/>
          </a:ln>
        </p:spPr>
      </p:pic>
      <p:pic>
        <p:nvPicPr>
          <p:cNvPr id="284" name="Google Shape;284;p34"/>
          <p:cNvPicPr preferRelativeResize="0"/>
          <p:nvPr/>
        </p:nvPicPr>
        <p:blipFill>
          <a:blip r:embed="rId6">
            <a:alphaModFix/>
          </a:blip>
          <a:stretch>
            <a:fillRect/>
          </a:stretch>
        </p:blipFill>
        <p:spPr>
          <a:xfrm>
            <a:off x="4574775" y="2802073"/>
            <a:ext cx="3796150" cy="1422752"/>
          </a:xfrm>
          <a:prstGeom prst="rect">
            <a:avLst/>
          </a:prstGeom>
          <a:noFill/>
          <a:ln>
            <a:noFill/>
          </a:ln>
        </p:spPr>
      </p:pic>
      <p:sp>
        <p:nvSpPr>
          <p:cNvPr id="285" name="Google Shape;285;p34"/>
          <p:cNvSpPr/>
          <p:nvPr/>
        </p:nvSpPr>
        <p:spPr>
          <a:xfrm>
            <a:off x="303075" y="1194500"/>
            <a:ext cx="1907700" cy="588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4574775" y="1097300"/>
            <a:ext cx="2556600" cy="72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366375" y="2600625"/>
            <a:ext cx="1907700" cy="588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4"/>
          <p:cNvSpPr/>
          <p:nvPr/>
        </p:nvSpPr>
        <p:spPr>
          <a:xfrm>
            <a:off x="4574775" y="2650100"/>
            <a:ext cx="1907700" cy="588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3" name="Shape 293"/>
        <p:cNvGrpSpPr/>
        <p:nvPr/>
      </p:nvGrpSpPr>
      <p:grpSpPr>
        <a:xfrm>
          <a:off x="0" y="0"/>
          <a:ext cx="0" cy="0"/>
          <a:chOff x="0" y="0"/>
          <a:chExt cx="0" cy="0"/>
        </a:xfrm>
      </p:grpSpPr>
      <p:sp>
        <p:nvSpPr>
          <p:cNvPr id="294" name="Google Shape;294;p35"/>
          <p:cNvSpPr txBox="1"/>
          <p:nvPr/>
        </p:nvSpPr>
        <p:spPr>
          <a:xfrm>
            <a:off x="165700" y="283375"/>
            <a:ext cx="71376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How do researchers choose?</a:t>
            </a:r>
            <a:endParaRPr b="1" sz="2800">
              <a:latin typeface="Open Sans"/>
              <a:ea typeface="Open Sans"/>
              <a:cs typeface="Open Sans"/>
              <a:sym typeface="Open Sans"/>
            </a:endParaRPr>
          </a:p>
        </p:txBody>
      </p:sp>
      <p:cxnSp>
        <p:nvCxnSpPr>
          <p:cNvPr id="295" name="Google Shape;295;p35"/>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296" name="Google Shape;296;p35"/>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297" name="Google Shape;297;p35"/>
          <p:cNvPicPr preferRelativeResize="0"/>
          <p:nvPr/>
        </p:nvPicPr>
        <p:blipFill>
          <a:blip r:embed="rId3">
            <a:alphaModFix/>
          </a:blip>
          <a:stretch>
            <a:fillRect/>
          </a:stretch>
        </p:blipFill>
        <p:spPr>
          <a:xfrm>
            <a:off x="4510100" y="1353327"/>
            <a:ext cx="3683001" cy="2053725"/>
          </a:xfrm>
          <a:prstGeom prst="rect">
            <a:avLst/>
          </a:prstGeom>
          <a:noFill/>
          <a:ln>
            <a:noFill/>
          </a:ln>
        </p:spPr>
      </p:pic>
      <p:pic>
        <p:nvPicPr>
          <p:cNvPr id="298" name="Google Shape;298;p35"/>
          <p:cNvPicPr preferRelativeResize="0"/>
          <p:nvPr/>
        </p:nvPicPr>
        <p:blipFill>
          <a:blip r:embed="rId4">
            <a:alphaModFix/>
          </a:blip>
          <a:stretch>
            <a:fillRect/>
          </a:stretch>
        </p:blipFill>
        <p:spPr>
          <a:xfrm>
            <a:off x="470629" y="1353325"/>
            <a:ext cx="3496951" cy="2283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3" name="Shape 303"/>
        <p:cNvGrpSpPr/>
        <p:nvPr/>
      </p:nvGrpSpPr>
      <p:grpSpPr>
        <a:xfrm>
          <a:off x="0" y="0"/>
          <a:ext cx="0" cy="0"/>
          <a:chOff x="0" y="0"/>
          <a:chExt cx="0" cy="0"/>
        </a:xfrm>
      </p:grpSpPr>
      <p:sp>
        <p:nvSpPr>
          <p:cNvPr id="304" name="Google Shape;304;p36"/>
          <p:cNvSpPr txBox="1"/>
          <p:nvPr/>
        </p:nvSpPr>
        <p:spPr>
          <a:xfrm>
            <a:off x="1097400" y="1918518"/>
            <a:ext cx="6949200" cy="7908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GB" sz="3600">
                <a:solidFill>
                  <a:srgbClr val="FFFFFF"/>
                </a:solidFill>
                <a:latin typeface="Open Sans"/>
                <a:ea typeface="Open Sans"/>
                <a:cs typeface="Open Sans"/>
                <a:sym typeface="Open Sans"/>
              </a:rPr>
              <a:t>How is Figshare responding to this changing space?</a:t>
            </a:r>
            <a:endParaRPr b="1" sz="3600">
              <a:solidFill>
                <a:srgbClr val="FFFFFF"/>
              </a:solidFill>
              <a:latin typeface="Open Sans"/>
              <a:ea typeface="Open Sans"/>
              <a:cs typeface="Open Sans"/>
              <a:sym typeface="Open Sans"/>
            </a:endParaRPr>
          </a:p>
        </p:txBody>
      </p:sp>
      <p:cxnSp>
        <p:nvCxnSpPr>
          <p:cNvPr id="305" name="Google Shape;305;p36"/>
          <p:cNvCxnSpPr/>
          <p:nvPr/>
        </p:nvCxnSpPr>
        <p:spPr>
          <a:xfrm>
            <a:off x="4361264" y="3703321"/>
            <a:ext cx="421500" cy="0"/>
          </a:xfrm>
          <a:prstGeom prst="straightConnector1">
            <a:avLst/>
          </a:prstGeom>
          <a:noFill/>
          <a:ln cap="flat" cmpd="sng" w="19050">
            <a:solidFill>
              <a:srgbClr val="FFCC20"/>
            </a:solidFill>
            <a:prstDash val="solid"/>
            <a:round/>
            <a:headEnd len="med" w="med" type="none"/>
            <a:tailEnd len="med" w="med" type="none"/>
          </a:ln>
        </p:spPr>
      </p:cxnSp>
      <p:pic>
        <p:nvPicPr>
          <p:cNvPr id="306" name="Google Shape;306;p36"/>
          <p:cNvPicPr preferRelativeResize="0"/>
          <p:nvPr/>
        </p:nvPicPr>
        <p:blipFill rotWithShape="1">
          <a:blip r:embed="rId3">
            <a:alphaModFix amt="46000"/>
          </a:blip>
          <a:srcRect b="0" l="0" r="0" t="0"/>
          <a:stretch/>
        </p:blipFill>
        <p:spPr>
          <a:xfrm>
            <a:off x="7395128" y="0"/>
            <a:ext cx="1748875" cy="1712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1" name="Shape 311"/>
        <p:cNvGrpSpPr/>
        <p:nvPr/>
      </p:nvGrpSpPr>
      <p:grpSpPr>
        <a:xfrm>
          <a:off x="0" y="0"/>
          <a:ext cx="0" cy="0"/>
          <a:chOff x="0" y="0"/>
          <a:chExt cx="0" cy="0"/>
        </a:xfrm>
      </p:grpSpPr>
      <p:sp>
        <p:nvSpPr>
          <p:cNvPr id="312" name="Google Shape;312;p37"/>
          <p:cNvSpPr txBox="1"/>
          <p:nvPr/>
        </p:nvSpPr>
        <p:spPr>
          <a:xfrm>
            <a:off x="374901" y="276500"/>
            <a:ext cx="65502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Repositories need to keep pace with landscape</a:t>
            </a:r>
            <a:endParaRPr b="1" sz="2000">
              <a:latin typeface="Open Sans"/>
              <a:ea typeface="Open Sans"/>
              <a:cs typeface="Open Sans"/>
              <a:sym typeface="Open Sans"/>
            </a:endParaRPr>
          </a:p>
        </p:txBody>
      </p:sp>
      <p:cxnSp>
        <p:nvCxnSpPr>
          <p:cNvPr id="313" name="Google Shape;313;p37"/>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314" name="Google Shape;314;p37"/>
          <p:cNvSpPr txBox="1"/>
          <p:nvPr/>
        </p:nvSpPr>
        <p:spPr>
          <a:xfrm>
            <a:off x="165700" y="1167600"/>
            <a:ext cx="3900300" cy="2503800"/>
          </a:xfrm>
          <a:prstGeom prst="rect">
            <a:avLst/>
          </a:prstGeom>
          <a:noFill/>
          <a:ln>
            <a:noFill/>
          </a:ln>
        </p:spPr>
        <p:txBody>
          <a:bodyPr anchorCtr="0" anchor="t" bIns="91425" lIns="91425" spcFirstLastPara="1" rIns="91425" wrap="square" tIns="91425">
            <a:spAutoFit/>
          </a:bodyPr>
          <a:lstStyle/>
          <a:p>
            <a:pPr indent="-330200" lvl="0" marL="457200" rtl="0" algn="l">
              <a:lnSpc>
                <a:spcPct val="100000"/>
              </a:lnSpc>
              <a:spcBef>
                <a:spcPts val="0"/>
              </a:spcBef>
              <a:spcAft>
                <a:spcPts val="0"/>
              </a:spcAft>
              <a:buClr>
                <a:schemeClr val="dk1"/>
              </a:buClr>
              <a:buSzPts val="1600"/>
              <a:buFont typeface="Open Sans SemiBold"/>
              <a:buChar char="⚬"/>
            </a:pPr>
            <a:r>
              <a:rPr lang="en-GB" sz="1600">
                <a:solidFill>
                  <a:schemeClr val="dk1"/>
                </a:solidFill>
                <a:latin typeface="Open Sans SemiBold"/>
                <a:ea typeface="Open Sans SemiBold"/>
                <a:cs typeface="Open Sans SemiBold"/>
                <a:sym typeface="Open Sans SemiBold"/>
              </a:rPr>
              <a:t>10 years in, sharing research data in Figshare is still a core use case</a:t>
            </a:r>
            <a:endParaRPr>
              <a:solidFill>
                <a:schemeClr val="dk1"/>
              </a:solidFill>
              <a:latin typeface="Open Sans"/>
              <a:ea typeface="Open Sans"/>
              <a:cs typeface="Open Sans"/>
              <a:sym typeface="Open Sans"/>
            </a:endParaRPr>
          </a:p>
          <a:p>
            <a:pPr indent="-317500" lvl="0" marL="457200" rtl="0" algn="l">
              <a:lnSpc>
                <a:spcPct val="10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Partnering with other data repositories through an NIH grant (GREI) to </a:t>
            </a:r>
            <a:r>
              <a:rPr b="1" lang="en-GB">
                <a:solidFill>
                  <a:schemeClr val="dk1"/>
                </a:solidFill>
                <a:latin typeface="Open Sans"/>
                <a:ea typeface="Open Sans"/>
                <a:cs typeface="Open Sans"/>
                <a:sym typeface="Open Sans"/>
              </a:rPr>
              <a:t>implement best practices for data repositories</a:t>
            </a:r>
            <a:br>
              <a:rPr b="1" lang="en-GB">
                <a:solidFill>
                  <a:schemeClr val="dk1"/>
                </a:solidFill>
                <a:latin typeface="Open Sans"/>
                <a:ea typeface="Open Sans"/>
                <a:cs typeface="Open Sans"/>
                <a:sym typeface="Open Sans"/>
              </a:rPr>
            </a:br>
            <a:endParaRPr b="1">
              <a:solidFill>
                <a:schemeClr val="dk1"/>
              </a:solidFill>
              <a:latin typeface="Open Sans"/>
              <a:ea typeface="Open Sans"/>
              <a:cs typeface="Open Sans"/>
              <a:sym typeface="Open Sans"/>
            </a:endParaRPr>
          </a:p>
          <a:p>
            <a:pPr indent="0" lvl="0" marL="0" rtl="0" algn="l">
              <a:lnSpc>
                <a:spcPct val="100000"/>
              </a:lnSpc>
              <a:spcBef>
                <a:spcPts val="1000"/>
              </a:spcBef>
              <a:spcAft>
                <a:spcPts val="1000"/>
              </a:spcAft>
              <a:buNone/>
            </a:pPr>
            <a:r>
              <a:t/>
            </a:r>
            <a:endParaRPr sz="1600">
              <a:solidFill>
                <a:schemeClr val="dk1"/>
              </a:solidFill>
              <a:latin typeface="Open Sans SemiBold"/>
              <a:ea typeface="Open Sans SemiBold"/>
              <a:cs typeface="Open Sans SemiBold"/>
              <a:sym typeface="Open Sans SemiBold"/>
            </a:endParaRPr>
          </a:p>
        </p:txBody>
      </p:sp>
      <p:pic>
        <p:nvPicPr>
          <p:cNvPr id="315" name="Google Shape;315;p37"/>
          <p:cNvPicPr preferRelativeResize="0"/>
          <p:nvPr/>
        </p:nvPicPr>
        <p:blipFill rotWithShape="1">
          <a:blip r:embed="rId3">
            <a:alphaModFix/>
          </a:blip>
          <a:srcRect b="2226" l="18184" r="15883" t="1813"/>
          <a:stretch/>
        </p:blipFill>
        <p:spPr>
          <a:xfrm>
            <a:off x="4349350" y="1302575"/>
            <a:ext cx="4422375" cy="3362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8"/>
          <p:cNvSpPr/>
          <p:nvPr/>
        </p:nvSpPr>
        <p:spPr>
          <a:xfrm>
            <a:off x="5456300" y="947025"/>
            <a:ext cx="3115200" cy="3959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8"/>
          <p:cNvSpPr/>
          <p:nvPr/>
        </p:nvSpPr>
        <p:spPr>
          <a:xfrm>
            <a:off x="417050" y="947027"/>
            <a:ext cx="4900200" cy="39132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8"/>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324" name="Google Shape;324;p38"/>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Integrations - make deposit easy</a:t>
            </a:r>
            <a:endParaRPr b="1" sz="2000">
              <a:latin typeface="Open Sans"/>
              <a:ea typeface="Open Sans"/>
              <a:cs typeface="Open Sans"/>
              <a:sym typeface="Open Sans"/>
            </a:endParaRPr>
          </a:p>
        </p:txBody>
      </p:sp>
      <p:pic>
        <p:nvPicPr>
          <p:cNvPr id="325" name="Google Shape;325;p38"/>
          <p:cNvPicPr preferRelativeResize="0"/>
          <p:nvPr/>
        </p:nvPicPr>
        <p:blipFill>
          <a:blip r:embed="rId3">
            <a:alphaModFix/>
          </a:blip>
          <a:stretch>
            <a:fillRect/>
          </a:stretch>
        </p:blipFill>
        <p:spPr>
          <a:xfrm>
            <a:off x="826236" y="4020627"/>
            <a:ext cx="1613800" cy="549100"/>
          </a:xfrm>
          <a:prstGeom prst="rect">
            <a:avLst/>
          </a:prstGeom>
          <a:noFill/>
          <a:ln>
            <a:noFill/>
          </a:ln>
        </p:spPr>
      </p:pic>
      <p:pic>
        <p:nvPicPr>
          <p:cNvPr id="326" name="Google Shape;326;p38"/>
          <p:cNvPicPr preferRelativeResize="0"/>
          <p:nvPr/>
        </p:nvPicPr>
        <p:blipFill>
          <a:blip r:embed="rId4">
            <a:alphaModFix/>
          </a:blip>
          <a:stretch>
            <a:fillRect/>
          </a:stretch>
        </p:blipFill>
        <p:spPr>
          <a:xfrm>
            <a:off x="5810388" y="2173063"/>
            <a:ext cx="2325550" cy="489853"/>
          </a:xfrm>
          <a:prstGeom prst="rect">
            <a:avLst/>
          </a:prstGeom>
          <a:noFill/>
          <a:ln>
            <a:noFill/>
          </a:ln>
        </p:spPr>
      </p:pic>
      <p:pic>
        <p:nvPicPr>
          <p:cNvPr id="327" name="Google Shape;327;p38"/>
          <p:cNvPicPr preferRelativeResize="0"/>
          <p:nvPr/>
        </p:nvPicPr>
        <p:blipFill>
          <a:blip r:embed="rId5">
            <a:alphaModFix/>
          </a:blip>
          <a:stretch>
            <a:fillRect/>
          </a:stretch>
        </p:blipFill>
        <p:spPr>
          <a:xfrm>
            <a:off x="6395650" y="3146563"/>
            <a:ext cx="1155030" cy="1019700"/>
          </a:xfrm>
          <a:prstGeom prst="rect">
            <a:avLst/>
          </a:prstGeom>
          <a:noFill/>
          <a:ln>
            <a:noFill/>
          </a:ln>
        </p:spPr>
      </p:pic>
      <p:pic>
        <p:nvPicPr>
          <p:cNvPr id="328" name="Google Shape;328;p38"/>
          <p:cNvPicPr preferRelativeResize="0"/>
          <p:nvPr/>
        </p:nvPicPr>
        <p:blipFill>
          <a:blip r:embed="rId6">
            <a:alphaModFix/>
          </a:blip>
          <a:stretch>
            <a:fillRect/>
          </a:stretch>
        </p:blipFill>
        <p:spPr>
          <a:xfrm>
            <a:off x="3049500" y="2028263"/>
            <a:ext cx="1879833" cy="585225"/>
          </a:xfrm>
          <a:prstGeom prst="rect">
            <a:avLst/>
          </a:prstGeom>
          <a:noFill/>
          <a:ln>
            <a:noFill/>
          </a:ln>
        </p:spPr>
      </p:pic>
      <p:pic>
        <p:nvPicPr>
          <p:cNvPr id="329" name="Google Shape;329;p38"/>
          <p:cNvPicPr preferRelativeResize="0"/>
          <p:nvPr/>
        </p:nvPicPr>
        <p:blipFill>
          <a:blip r:embed="rId7">
            <a:alphaModFix/>
          </a:blip>
          <a:stretch>
            <a:fillRect/>
          </a:stretch>
        </p:blipFill>
        <p:spPr>
          <a:xfrm>
            <a:off x="812725" y="2038504"/>
            <a:ext cx="1785700" cy="585234"/>
          </a:xfrm>
          <a:prstGeom prst="rect">
            <a:avLst/>
          </a:prstGeom>
          <a:noFill/>
          <a:ln>
            <a:noFill/>
          </a:ln>
        </p:spPr>
      </p:pic>
      <p:pic>
        <p:nvPicPr>
          <p:cNvPr id="330" name="Google Shape;330;p38"/>
          <p:cNvPicPr preferRelativeResize="0"/>
          <p:nvPr/>
        </p:nvPicPr>
        <p:blipFill>
          <a:blip r:embed="rId8">
            <a:alphaModFix/>
          </a:blip>
          <a:stretch>
            <a:fillRect/>
          </a:stretch>
        </p:blipFill>
        <p:spPr>
          <a:xfrm>
            <a:off x="812728" y="3075412"/>
            <a:ext cx="1640804" cy="585225"/>
          </a:xfrm>
          <a:prstGeom prst="rect">
            <a:avLst/>
          </a:prstGeom>
          <a:noFill/>
          <a:ln>
            <a:noFill/>
          </a:ln>
        </p:spPr>
      </p:pic>
      <p:pic>
        <p:nvPicPr>
          <p:cNvPr id="331" name="Google Shape;331;p38"/>
          <p:cNvPicPr preferRelativeResize="0"/>
          <p:nvPr/>
        </p:nvPicPr>
        <p:blipFill rotWithShape="1">
          <a:blip r:embed="rId9">
            <a:alphaModFix/>
          </a:blip>
          <a:srcRect b="15198" l="4036" r="4847" t="11803"/>
          <a:stretch/>
        </p:blipFill>
        <p:spPr>
          <a:xfrm>
            <a:off x="3169325" y="2917425"/>
            <a:ext cx="1571175" cy="704900"/>
          </a:xfrm>
          <a:prstGeom prst="rect">
            <a:avLst/>
          </a:prstGeom>
          <a:noFill/>
          <a:ln>
            <a:noFill/>
          </a:ln>
        </p:spPr>
      </p:pic>
      <p:sp>
        <p:nvSpPr>
          <p:cNvPr id="332" name="Google Shape;332;p38"/>
          <p:cNvSpPr txBox="1"/>
          <p:nvPr/>
        </p:nvSpPr>
        <p:spPr>
          <a:xfrm>
            <a:off x="647600" y="1291050"/>
            <a:ext cx="4439100" cy="4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684499"/>
              </a:buClr>
              <a:buSzPts val="1800"/>
              <a:buFont typeface="Arial"/>
              <a:buNone/>
            </a:pPr>
            <a:r>
              <a:rPr lang="en-GB" sz="1600">
                <a:solidFill>
                  <a:srgbClr val="414141"/>
                </a:solidFill>
                <a:latin typeface="Open Sans"/>
                <a:ea typeface="Open Sans"/>
                <a:cs typeface="Open Sans"/>
                <a:sym typeface="Open Sans"/>
              </a:rPr>
              <a:t>Push to Figshare from tools researchers are already using</a:t>
            </a:r>
            <a:endParaRPr sz="1600">
              <a:solidFill>
                <a:srgbClr val="414141"/>
              </a:solidFill>
              <a:latin typeface="Open Sans"/>
              <a:ea typeface="Open Sans"/>
              <a:cs typeface="Open Sans"/>
              <a:sym typeface="Open Sans"/>
            </a:endParaRPr>
          </a:p>
        </p:txBody>
      </p:sp>
      <p:sp>
        <p:nvSpPr>
          <p:cNvPr id="333" name="Google Shape;333;p38"/>
          <p:cNvSpPr txBox="1"/>
          <p:nvPr/>
        </p:nvSpPr>
        <p:spPr>
          <a:xfrm>
            <a:off x="6074263" y="1191975"/>
            <a:ext cx="2197500" cy="851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684499"/>
              </a:buClr>
              <a:buSzPts val="1800"/>
              <a:buFont typeface="Arial"/>
              <a:buNone/>
            </a:pPr>
            <a:r>
              <a:rPr lang="en-GB" sz="1600">
                <a:solidFill>
                  <a:srgbClr val="414141"/>
                </a:solidFill>
                <a:latin typeface="Open Sans"/>
                <a:ea typeface="Open Sans"/>
                <a:cs typeface="Open Sans"/>
                <a:sym typeface="Open Sans"/>
              </a:rPr>
              <a:t>Provide guidance and preservation</a:t>
            </a:r>
            <a:endParaRPr sz="1600">
              <a:solidFill>
                <a:srgbClr val="414141"/>
              </a:solidFill>
              <a:latin typeface="Open Sans"/>
              <a:ea typeface="Open Sans"/>
              <a:cs typeface="Open Sans"/>
              <a:sym typeface="Open Sans"/>
            </a:endParaRPr>
          </a:p>
        </p:txBody>
      </p:sp>
      <p:pic>
        <p:nvPicPr>
          <p:cNvPr id="334" name="Google Shape;334;p38"/>
          <p:cNvPicPr preferRelativeResize="0"/>
          <p:nvPr/>
        </p:nvPicPr>
        <p:blipFill>
          <a:blip r:embed="rId10">
            <a:alphaModFix/>
          </a:blip>
          <a:stretch>
            <a:fillRect/>
          </a:stretch>
        </p:blipFill>
        <p:spPr>
          <a:xfrm>
            <a:off x="2842968" y="4000147"/>
            <a:ext cx="2086355" cy="58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9"/>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341" name="Google Shape;341;p39"/>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1st iteration</a:t>
            </a:r>
            <a:endParaRPr b="1" sz="2000">
              <a:latin typeface="Open Sans"/>
              <a:ea typeface="Open Sans"/>
              <a:cs typeface="Open Sans"/>
              <a:sym typeface="Open Sans"/>
            </a:endParaRPr>
          </a:p>
        </p:txBody>
      </p:sp>
      <p:pic>
        <p:nvPicPr>
          <p:cNvPr id="342" name="Google Shape;342;p39"/>
          <p:cNvPicPr preferRelativeResize="0"/>
          <p:nvPr/>
        </p:nvPicPr>
        <p:blipFill rotWithShape="1">
          <a:blip r:embed="rId3">
            <a:alphaModFix/>
          </a:blip>
          <a:srcRect b="0" l="0" r="7071" t="0"/>
          <a:stretch/>
        </p:blipFill>
        <p:spPr>
          <a:xfrm>
            <a:off x="464775" y="2101300"/>
            <a:ext cx="8214451" cy="94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0"/>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349" name="Google Shape;349;p40"/>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No mediated deposit</a:t>
            </a:r>
            <a:endParaRPr b="1" sz="2000">
              <a:latin typeface="Open Sans"/>
              <a:ea typeface="Open Sans"/>
              <a:cs typeface="Open Sans"/>
              <a:sym typeface="Open Sans"/>
            </a:endParaRPr>
          </a:p>
        </p:txBody>
      </p:sp>
      <p:pic>
        <p:nvPicPr>
          <p:cNvPr id="350" name="Google Shape;350;p40"/>
          <p:cNvPicPr preferRelativeResize="0"/>
          <p:nvPr/>
        </p:nvPicPr>
        <p:blipFill>
          <a:blip r:embed="rId3">
            <a:alphaModFix/>
          </a:blip>
          <a:stretch>
            <a:fillRect/>
          </a:stretch>
        </p:blipFill>
        <p:spPr>
          <a:xfrm>
            <a:off x="152400" y="1419550"/>
            <a:ext cx="8839204" cy="2900364"/>
          </a:xfrm>
          <a:prstGeom prst="rect">
            <a:avLst/>
          </a:prstGeom>
          <a:noFill/>
          <a:ln>
            <a:noFill/>
          </a:ln>
        </p:spPr>
      </p:pic>
      <p:sp>
        <p:nvSpPr>
          <p:cNvPr id="351" name="Google Shape;351;p40"/>
          <p:cNvSpPr/>
          <p:nvPr/>
        </p:nvSpPr>
        <p:spPr>
          <a:xfrm>
            <a:off x="8262625" y="3579600"/>
            <a:ext cx="625500" cy="9645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1"/>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358" name="Google Shape;358;p41"/>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Mediated deposit</a:t>
            </a:r>
            <a:endParaRPr b="1" sz="2000">
              <a:latin typeface="Open Sans"/>
              <a:ea typeface="Open Sans"/>
              <a:cs typeface="Open Sans"/>
              <a:sym typeface="Open Sans"/>
            </a:endParaRPr>
          </a:p>
        </p:txBody>
      </p:sp>
      <p:pic>
        <p:nvPicPr>
          <p:cNvPr id="359" name="Google Shape;359;p41"/>
          <p:cNvPicPr preferRelativeResize="0"/>
          <p:nvPr/>
        </p:nvPicPr>
        <p:blipFill>
          <a:blip r:embed="rId3">
            <a:alphaModFix/>
          </a:blip>
          <a:stretch>
            <a:fillRect/>
          </a:stretch>
        </p:blipFill>
        <p:spPr>
          <a:xfrm>
            <a:off x="152400" y="1617825"/>
            <a:ext cx="8839204" cy="2563714"/>
          </a:xfrm>
          <a:prstGeom prst="rect">
            <a:avLst/>
          </a:prstGeom>
          <a:noFill/>
          <a:ln>
            <a:noFill/>
          </a:ln>
        </p:spPr>
      </p:pic>
      <p:sp>
        <p:nvSpPr>
          <p:cNvPr id="360" name="Google Shape;360;p41"/>
          <p:cNvSpPr/>
          <p:nvPr/>
        </p:nvSpPr>
        <p:spPr>
          <a:xfrm>
            <a:off x="8262625" y="3579600"/>
            <a:ext cx="625500" cy="9645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2"/>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367" name="Google Shape;367;p42"/>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Journal workflow</a:t>
            </a:r>
            <a:endParaRPr b="1" sz="2000">
              <a:latin typeface="Open Sans"/>
              <a:ea typeface="Open Sans"/>
              <a:cs typeface="Open Sans"/>
              <a:sym typeface="Open Sans"/>
            </a:endParaRPr>
          </a:p>
        </p:txBody>
      </p:sp>
      <p:sp>
        <p:nvSpPr>
          <p:cNvPr id="368" name="Google Shape;368;p42"/>
          <p:cNvSpPr/>
          <p:nvPr/>
        </p:nvSpPr>
        <p:spPr>
          <a:xfrm>
            <a:off x="8262625" y="3579600"/>
            <a:ext cx="625500" cy="9645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42"/>
          <p:cNvPicPr preferRelativeResize="0"/>
          <p:nvPr/>
        </p:nvPicPr>
        <p:blipFill>
          <a:blip r:embed="rId3">
            <a:alphaModFix/>
          </a:blip>
          <a:stretch>
            <a:fillRect/>
          </a:stretch>
        </p:blipFill>
        <p:spPr>
          <a:xfrm>
            <a:off x="107588" y="2004438"/>
            <a:ext cx="8928824" cy="1460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0" name="Shape 140"/>
        <p:cNvGrpSpPr/>
        <p:nvPr/>
      </p:nvGrpSpPr>
      <p:grpSpPr>
        <a:xfrm>
          <a:off x="0" y="0"/>
          <a:ext cx="0" cy="0"/>
          <a:chOff x="0" y="0"/>
          <a:chExt cx="0" cy="0"/>
        </a:xfrm>
      </p:grpSpPr>
      <p:sp>
        <p:nvSpPr>
          <p:cNvPr id="141" name="Google Shape;141;p25"/>
          <p:cNvSpPr txBox="1"/>
          <p:nvPr/>
        </p:nvSpPr>
        <p:spPr>
          <a:xfrm>
            <a:off x="424999" y="1101350"/>
            <a:ext cx="7347600" cy="520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684499"/>
              </a:buClr>
              <a:buSzPts val="1800"/>
              <a:buFont typeface="Arial"/>
              <a:buNone/>
            </a:pPr>
            <a:r>
              <a:rPr lang="en-GB" sz="2200">
                <a:latin typeface="Open Sans"/>
                <a:ea typeface="Open Sans"/>
                <a:cs typeface="Open Sans"/>
                <a:sym typeface="Open Sans"/>
              </a:rPr>
              <a:t>Starting life in 2010, Digital Science has invested in new and emerging tech start-ups since its inception</a:t>
            </a:r>
            <a:endParaRPr sz="2200">
              <a:latin typeface="Open Sans"/>
              <a:ea typeface="Open Sans"/>
              <a:cs typeface="Open Sans"/>
              <a:sym typeface="Open Sans"/>
            </a:endParaRPr>
          </a:p>
        </p:txBody>
      </p:sp>
      <p:sp>
        <p:nvSpPr>
          <p:cNvPr id="142" name="Google Shape;142;p25"/>
          <p:cNvSpPr txBox="1"/>
          <p:nvPr/>
        </p:nvSpPr>
        <p:spPr>
          <a:xfrm>
            <a:off x="374901" y="276500"/>
            <a:ext cx="56763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The Digital Science portfolio</a:t>
            </a:r>
            <a:endParaRPr b="1" sz="2800">
              <a:latin typeface="Open Sans"/>
              <a:ea typeface="Open Sans"/>
              <a:cs typeface="Open Sans"/>
              <a:sym typeface="Open Sans"/>
            </a:endParaRPr>
          </a:p>
        </p:txBody>
      </p:sp>
      <p:cxnSp>
        <p:nvCxnSpPr>
          <p:cNvPr id="143" name="Google Shape;143;p25"/>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cxnSp>
        <p:nvCxnSpPr>
          <p:cNvPr id="144" name="Google Shape;144;p25"/>
          <p:cNvCxnSpPr>
            <a:endCxn id="145" idx="6"/>
          </p:cNvCxnSpPr>
          <p:nvPr/>
        </p:nvCxnSpPr>
        <p:spPr>
          <a:xfrm flipH="1" rot="10800000">
            <a:off x="410953" y="3258143"/>
            <a:ext cx="8295600" cy="5700"/>
          </a:xfrm>
          <a:prstGeom prst="straightConnector1">
            <a:avLst/>
          </a:prstGeom>
          <a:noFill/>
          <a:ln cap="flat" cmpd="sng" w="19050">
            <a:solidFill>
              <a:srgbClr val="666366"/>
            </a:solidFill>
            <a:prstDash val="solid"/>
            <a:round/>
            <a:headEnd len="med" w="med" type="none"/>
            <a:tailEnd len="med" w="med" type="none"/>
          </a:ln>
        </p:spPr>
      </p:cxnSp>
      <p:sp>
        <p:nvSpPr>
          <p:cNvPr id="146" name="Google Shape;146;p25"/>
          <p:cNvSpPr/>
          <p:nvPr/>
        </p:nvSpPr>
        <p:spPr>
          <a:xfrm>
            <a:off x="423242" y="3218143"/>
            <a:ext cx="109800" cy="94200"/>
          </a:xfrm>
          <a:prstGeom prst="ellipse">
            <a:avLst/>
          </a:prstGeom>
          <a:solidFill>
            <a:srgbClr val="666366"/>
          </a:solidFill>
          <a:ln cap="flat" cmpd="sng" w="19050">
            <a:solidFill>
              <a:srgbClr val="6663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p:cNvSpPr txBox="1"/>
          <p:nvPr/>
        </p:nvSpPr>
        <p:spPr>
          <a:xfrm>
            <a:off x="149106" y="2902763"/>
            <a:ext cx="658200" cy="1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2010</a:t>
            </a:r>
            <a:endParaRPr sz="1200">
              <a:solidFill>
                <a:srgbClr val="595959"/>
              </a:solidFill>
              <a:latin typeface="Open Sans SemiBold"/>
              <a:ea typeface="Open Sans SemiBold"/>
              <a:cs typeface="Open Sans SemiBold"/>
              <a:sym typeface="Open Sans SemiBold"/>
            </a:endParaRPr>
          </a:p>
        </p:txBody>
      </p:sp>
      <p:sp>
        <p:nvSpPr>
          <p:cNvPr id="148" name="Google Shape;148;p25"/>
          <p:cNvSpPr/>
          <p:nvPr/>
        </p:nvSpPr>
        <p:spPr>
          <a:xfrm>
            <a:off x="437653" y="3243660"/>
            <a:ext cx="49800" cy="40500"/>
          </a:xfrm>
          <a:prstGeom prst="ellipse">
            <a:avLst/>
          </a:prstGeom>
          <a:solidFill>
            <a:srgbClr val="CC1423"/>
          </a:solidFill>
          <a:ln cap="flat" cmpd="sng" w="19050">
            <a:solidFill>
              <a:srgbClr val="6663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5"/>
          <p:cNvSpPr/>
          <p:nvPr/>
        </p:nvSpPr>
        <p:spPr>
          <a:xfrm>
            <a:off x="8656753" y="3237893"/>
            <a:ext cx="49800" cy="40500"/>
          </a:xfrm>
          <a:prstGeom prst="ellipse">
            <a:avLst/>
          </a:prstGeom>
          <a:solidFill>
            <a:srgbClr val="CC1423"/>
          </a:solidFill>
          <a:ln cap="flat" cmpd="sng" w="19050">
            <a:solidFill>
              <a:srgbClr val="6663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 name="Google Shape;149;p25"/>
          <p:cNvCxnSpPr/>
          <p:nvPr/>
        </p:nvCxnSpPr>
        <p:spPr>
          <a:xfrm>
            <a:off x="1364654" y="2577563"/>
            <a:ext cx="0" cy="687300"/>
          </a:xfrm>
          <a:prstGeom prst="straightConnector1">
            <a:avLst/>
          </a:prstGeom>
          <a:noFill/>
          <a:ln cap="flat" cmpd="sng" w="19050">
            <a:solidFill>
              <a:srgbClr val="666366"/>
            </a:solidFill>
            <a:prstDash val="solid"/>
            <a:round/>
            <a:headEnd len="med" w="med" type="none"/>
            <a:tailEnd len="med" w="med" type="oval"/>
          </a:ln>
        </p:spPr>
      </p:cxnSp>
      <p:cxnSp>
        <p:nvCxnSpPr>
          <p:cNvPr id="150" name="Google Shape;150;p25"/>
          <p:cNvCxnSpPr/>
          <p:nvPr/>
        </p:nvCxnSpPr>
        <p:spPr>
          <a:xfrm rot="10800000">
            <a:off x="2242846" y="3273525"/>
            <a:ext cx="3300" cy="675600"/>
          </a:xfrm>
          <a:prstGeom prst="straightConnector1">
            <a:avLst/>
          </a:prstGeom>
          <a:noFill/>
          <a:ln cap="flat" cmpd="sng" w="19050">
            <a:solidFill>
              <a:srgbClr val="666366"/>
            </a:solidFill>
            <a:prstDash val="solid"/>
            <a:round/>
            <a:headEnd len="med" w="med" type="oval"/>
            <a:tailEnd len="med" w="med" type="none"/>
          </a:ln>
        </p:spPr>
      </p:cxnSp>
      <p:cxnSp>
        <p:nvCxnSpPr>
          <p:cNvPr id="151" name="Google Shape;151;p25"/>
          <p:cNvCxnSpPr/>
          <p:nvPr/>
        </p:nvCxnSpPr>
        <p:spPr>
          <a:xfrm>
            <a:off x="4117592" y="2569673"/>
            <a:ext cx="0" cy="687300"/>
          </a:xfrm>
          <a:prstGeom prst="straightConnector1">
            <a:avLst/>
          </a:prstGeom>
          <a:noFill/>
          <a:ln cap="flat" cmpd="sng" w="19050">
            <a:solidFill>
              <a:srgbClr val="666366"/>
            </a:solidFill>
            <a:prstDash val="solid"/>
            <a:round/>
            <a:headEnd len="med" w="med" type="oval"/>
            <a:tailEnd len="med" w="med" type="none"/>
          </a:ln>
        </p:spPr>
      </p:cxnSp>
      <p:cxnSp>
        <p:nvCxnSpPr>
          <p:cNvPr id="152" name="Google Shape;152;p25"/>
          <p:cNvCxnSpPr/>
          <p:nvPr/>
        </p:nvCxnSpPr>
        <p:spPr>
          <a:xfrm>
            <a:off x="478204" y="3255988"/>
            <a:ext cx="0" cy="687300"/>
          </a:xfrm>
          <a:prstGeom prst="straightConnector1">
            <a:avLst/>
          </a:prstGeom>
          <a:noFill/>
          <a:ln cap="flat" cmpd="sng" w="19050">
            <a:solidFill>
              <a:srgbClr val="666366"/>
            </a:solidFill>
            <a:prstDash val="solid"/>
            <a:round/>
            <a:headEnd len="med" w="med" type="oval"/>
            <a:tailEnd len="med" w="med" type="none"/>
          </a:ln>
        </p:spPr>
      </p:cxnSp>
      <p:sp>
        <p:nvSpPr>
          <p:cNvPr id="153" name="Google Shape;153;p25"/>
          <p:cNvSpPr txBox="1"/>
          <p:nvPr/>
        </p:nvSpPr>
        <p:spPr>
          <a:xfrm>
            <a:off x="956674" y="3088500"/>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2011</a:t>
            </a:r>
            <a:endParaRPr sz="1200">
              <a:solidFill>
                <a:srgbClr val="595959"/>
              </a:solidFill>
              <a:latin typeface="Open Sans SemiBold"/>
              <a:ea typeface="Open Sans SemiBold"/>
              <a:cs typeface="Open Sans SemiBold"/>
              <a:sym typeface="Open Sans SemiBold"/>
            </a:endParaRPr>
          </a:p>
        </p:txBody>
      </p:sp>
      <p:pic>
        <p:nvPicPr>
          <p:cNvPr id="154" name="Google Shape;154;p25">
            <a:hlinkClick/>
          </p:cNvPr>
          <p:cNvPicPr preferRelativeResize="0"/>
          <p:nvPr/>
        </p:nvPicPr>
        <p:blipFill>
          <a:blip r:embed="rId3">
            <a:alphaModFix/>
          </a:blip>
          <a:stretch>
            <a:fillRect/>
          </a:stretch>
        </p:blipFill>
        <p:spPr>
          <a:xfrm>
            <a:off x="971951" y="2254602"/>
            <a:ext cx="360662" cy="372125"/>
          </a:xfrm>
          <a:prstGeom prst="rect">
            <a:avLst/>
          </a:prstGeom>
          <a:noFill/>
          <a:ln>
            <a:noFill/>
          </a:ln>
        </p:spPr>
      </p:pic>
      <p:pic>
        <p:nvPicPr>
          <p:cNvPr id="155" name="Google Shape;155;p25"/>
          <p:cNvPicPr preferRelativeResize="0"/>
          <p:nvPr/>
        </p:nvPicPr>
        <p:blipFill>
          <a:blip r:embed="rId4">
            <a:alphaModFix/>
          </a:blip>
          <a:stretch>
            <a:fillRect/>
          </a:stretch>
        </p:blipFill>
        <p:spPr>
          <a:xfrm>
            <a:off x="330052" y="4007875"/>
            <a:ext cx="265000" cy="297856"/>
          </a:xfrm>
          <a:prstGeom prst="rect">
            <a:avLst/>
          </a:prstGeom>
          <a:noFill/>
          <a:ln>
            <a:noFill/>
          </a:ln>
        </p:spPr>
      </p:pic>
      <p:cxnSp>
        <p:nvCxnSpPr>
          <p:cNvPr id="156" name="Google Shape;156;p25"/>
          <p:cNvCxnSpPr/>
          <p:nvPr/>
        </p:nvCxnSpPr>
        <p:spPr>
          <a:xfrm>
            <a:off x="2815692" y="2612810"/>
            <a:ext cx="0" cy="687300"/>
          </a:xfrm>
          <a:prstGeom prst="straightConnector1">
            <a:avLst/>
          </a:prstGeom>
          <a:noFill/>
          <a:ln cap="flat" cmpd="sng" w="19050">
            <a:solidFill>
              <a:srgbClr val="666366"/>
            </a:solidFill>
            <a:prstDash val="solid"/>
            <a:round/>
            <a:headEnd len="med" w="med" type="oval"/>
            <a:tailEnd len="med" w="med" type="none"/>
          </a:ln>
        </p:spPr>
      </p:cxnSp>
      <p:sp>
        <p:nvSpPr>
          <p:cNvPr id="157" name="Google Shape;157;p25"/>
          <p:cNvSpPr txBox="1"/>
          <p:nvPr/>
        </p:nvSpPr>
        <p:spPr>
          <a:xfrm>
            <a:off x="2410999" y="3111500"/>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2013</a:t>
            </a:r>
            <a:endParaRPr sz="1200">
              <a:solidFill>
                <a:srgbClr val="595959"/>
              </a:solidFill>
              <a:latin typeface="Open Sans SemiBold"/>
              <a:ea typeface="Open Sans SemiBold"/>
              <a:cs typeface="Open Sans SemiBold"/>
              <a:sym typeface="Open Sans SemiBold"/>
            </a:endParaRPr>
          </a:p>
        </p:txBody>
      </p:sp>
      <p:sp>
        <p:nvSpPr>
          <p:cNvPr id="158" name="Google Shape;158;p25"/>
          <p:cNvSpPr txBox="1"/>
          <p:nvPr/>
        </p:nvSpPr>
        <p:spPr>
          <a:xfrm>
            <a:off x="1798136" y="2750363"/>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2012</a:t>
            </a:r>
            <a:endParaRPr sz="1200">
              <a:solidFill>
                <a:srgbClr val="595959"/>
              </a:solidFill>
              <a:latin typeface="Open Sans SemiBold"/>
              <a:ea typeface="Open Sans SemiBold"/>
              <a:cs typeface="Open Sans SemiBold"/>
              <a:sym typeface="Open Sans SemiBold"/>
            </a:endParaRPr>
          </a:p>
        </p:txBody>
      </p:sp>
      <p:pic>
        <p:nvPicPr>
          <p:cNvPr id="159" name="Google Shape;159;p25">
            <a:hlinkClick/>
          </p:cNvPr>
          <p:cNvPicPr preferRelativeResize="0"/>
          <p:nvPr/>
        </p:nvPicPr>
        <p:blipFill rotWithShape="1">
          <a:blip r:embed="rId5">
            <a:alphaModFix/>
          </a:blip>
          <a:srcRect b="0" l="-7399" r="0" t="0"/>
          <a:stretch/>
        </p:blipFill>
        <p:spPr>
          <a:xfrm>
            <a:off x="2070875" y="4024352"/>
            <a:ext cx="264999" cy="241517"/>
          </a:xfrm>
          <a:prstGeom prst="rect">
            <a:avLst/>
          </a:prstGeom>
          <a:noFill/>
          <a:ln>
            <a:noFill/>
          </a:ln>
        </p:spPr>
      </p:pic>
      <p:pic>
        <p:nvPicPr>
          <p:cNvPr id="160" name="Google Shape;160;p25"/>
          <p:cNvPicPr preferRelativeResize="0"/>
          <p:nvPr/>
        </p:nvPicPr>
        <p:blipFill rotWithShape="1">
          <a:blip r:embed="rId6">
            <a:alphaModFix/>
          </a:blip>
          <a:srcRect b="0" l="0" r="62420" t="0"/>
          <a:stretch/>
        </p:blipFill>
        <p:spPr>
          <a:xfrm>
            <a:off x="2600325" y="2181099"/>
            <a:ext cx="444900" cy="446377"/>
          </a:xfrm>
          <a:prstGeom prst="rect">
            <a:avLst/>
          </a:prstGeom>
          <a:noFill/>
          <a:ln>
            <a:noFill/>
          </a:ln>
        </p:spPr>
      </p:pic>
      <p:cxnSp>
        <p:nvCxnSpPr>
          <p:cNvPr id="161" name="Google Shape;161;p25"/>
          <p:cNvCxnSpPr/>
          <p:nvPr/>
        </p:nvCxnSpPr>
        <p:spPr>
          <a:xfrm rot="10800000">
            <a:off x="3496971" y="3263900"/>
            <a:ext cx="3300" cy="675600"/>
          </a:xfrm>
          <a:prstGeom prst="straightConnector1">
            <a:avLst/>
          </a:prstGeom>
          <a:noFill/>
          <a:ln cap="flat" cmpd="sng" w="19050">
            <a:solidFill>
              <a:srgbClr val="666366"/>
            </a:solidFill>
            <a:prstDash val="solid"/>
            <a:round/>
            <a:headEnd len="med" w="med" type="oval"/>
            <a:tailEnd len="med" w="med" type="none"/>
          </a:ln>
        </p:spPr>
      </p:cxnSp>
      <p:sp>
        <p:nvSpPr>
          <p:cNvPr id="162" name="Google Shape;162;p25"/>
          <p:cNvSpPr txBox="1"/>
          <p:nvPr/>
        </p:nvSpPr>
        <p:spPr>
          <a:xfrm>
            <a:off x="3055299" y="2750363"/>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2014</a:t>
            </a:r>
            <a:endParaRPr sz="1200">
              <a:solidFill>
                <a:srgbClr val="595959"/>
              </a:solidFill>
              <a:latin typeface="Open Sans SemiBold"/>
              <a:ea typeface="Open Sans SemiBold"/>
              <a:cs typeface="Open Sans SemiBold"/>
              <a:sym typeface="Open Sans SemiBold"/>
            </a:endParaRPr>
          </a:p>
        </p:txBody>
      </p:sp>
      <p:pic>
        <p:nvPicPr>
          <p:cNvPr id="163" name="Google Shape;163;p25">
            <a:hlinkClick/>
          </p:cNvPr>
          <p:cNvPicPr preferRelativeResize="0"/>
          <p:nvPr/>
        </p:nvPicPr>
        <p:blipFill>
          <a:blip r:embed="rId7">
            <a:alphaModFix/>
          </a:blip>
          <a:stretch>
            <a:fillRect/>
          </a:stretch>
        </p:blipFill>
        <p:spPr>
          <a:xfrm>
            <a:off x="3352375" y="3981163"/>
            <a:ext cx="323550" cy="327895"/>
          </a:xfrm>
          <a:prstGeom prst="rect">
            <a:avLst/>
          </a:prstGeom>
          <a:noFill/>
          <a:ln>
            <a:noFill/>
          </a:ln>
        </p:spPr>
      </p:pic>
      <p:sp>
        <p:nvSpPr>
          <p:cNvPr id="164" name="Google Shape;164;p25"/>
          <p:cNvSpPr txBox="1"/>
          <p:nvPr/>
        </p:nvSpPr>
        <p:spPr>
          <a:xfrm>
            <a:off x="3712911" y="3083738"/>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2015</a:t>
            </a:r>
            <a:endParaRPr sz="1200">
              <a:solidFill>
                <a:srgbClr val="595959"/>
              </a:solidFill>
              <a:latin typeface="Open Sans SemiBold"/>
              <a:ea typeface="Open Sans SemiBold"/>
              <a:cs typeface="Open Sans SemiBold"/>
              <a:sym typeface="Open Sans SemiBold"/>
            </a:endParaRPr>
          </a:p>
        </p:txBody>
      </p:sp>
      <p:pic>
        <p:nvPicPr>
          <p:cNvPr id="165" name="Google Shape;165;p25"/>
          <p:cNvPicPr preferRelativeResize="0"/>
          <p:nvPr/>
        </p:nvPicPr>
        <p:blipFill rotWithShape="1">
          <a:blip r:embed="rId8">
            <a:alphaModFix/>
          </a:blip>
          <a:srcRect b="31072" l="81440" r="0" t="0"/>
          <a:stretch/>
        </p:blipFill>
        <p:spPr>
          <a:xfrm>
            <a:off x="3955825" y="2220795"/>
            <a:ext cx="323550" cy="366985"/>
          </a:xfrm>
          <a:prstGeom prst="rect">
            <a:avLst/>
          </a:prstGeom>
          <a:noFill/>
          <a:ln>
            <a:noFill/>
          </a:ln>
        </p:spPr>
      </p:pic>
      <p:cxnSp>
        <p:nvCxnSpPr>
          <p:cNvPr id="166" name="Google Shape;166;p25"/>
          <p:cNvCxnSpPr/>
          <p:nvPr/>
        </p:nvCxnSpPr>
        <p:spPr>
          <a:xfrm rot="10800000">
            <a:off x="4740296" y="3254850"/>
            <a:ext cx="3300" cy="675600"/>
          </a:xfrm>
          <a:prstGeom prst="straightConnector1">
            <a:avLst/>
          </a:prstGeom>
          <a:noFill/>
          <a:ln cap="flat" cmpd="sng" w="19050">
            <a:solidFill>
              <a:srgbClr val="666366"/>
            </a:solidFill>
            <a:prstDash val="solid"/>
            <a:round/>
            <a:headEnd len="med" w="med" type="oval"/>
            <a:tailEnd len="med" w="med" type="none"/>
          </a:ln>
        </p:spPr>
      </p:cxnSp>
      <p:pic>
        <p:nvPicPr>
          <p:cNvPr id="167" name="Google Shape;167;p25">
            <a:hlinkClick/>
          </p:cNvPr>
          <p:cNvPicPr preferRelativeResize="0"/>
          <p:nvPr/>
        </p:nvPicPr>
        <p:blipFill>
          <a:blip r:embed="rId9">
            <a:alphaModFix/>
          </a:blip>
          <a:stretch>
            <a:fillRect/>
          </a:stretch>
        </p:blipFill>
        <p:spPr>
          <a:xfrm>
            <a:off x="4563974" y="3990253"/>
            <a:ext cx="386675" cy="462116"/>
          </a:xfrm>
          <a:prstGeom prst="rect">
            <a:avLst/>
          </a:prstGeom>
          <a:noFill/>
          <a:ln>
            <a:noFill/>
          </a:ln>
        </p:spPr>
      </p:pic>
      <p:sp>
        <p:nvSpPr>
          <p:cNvPr id="168" name="Google Shape;168;p25"/>
          <p:cNvSpPr txBox="1"/>
          <p:nvPr/>
        </p:nvSpPr>
        <p:spPr>
          <a:xfrm>
            <a:off x="4337249" y="2750363"/>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2016</a:t>
            </a:r>
            <a:endParaRPr sz="1200">
              <a:solidFill>
                <a:srgbClr val="595959"/>
              </a:solidFill>
              <a:latin typeface="Open Sans SemiBold"/>
              <a:ea typeface="Open Sans SemiBold"/>
              <a:cs typeface="Open Sans SemiBold"/>
              <a:sym typeface="Open Sans SemiBold"/>
            </a:endParaRPr>
          </a:p>
        </p:txBody>
      </p:sp>
      <p:cxnSp>
        <p:nvCxnSpPr>
          <p:cNvPr id="169" name="Google Shape;169;p25"/>
          <p:cNvCxnSpPr/>
          <p:nvPr/>
        </p:nvCxnSpPr>
        <p:spPr>
          <a:xfrm>
            <a:off x="5489567" y="2591148"/>
            <a:ext cx="0" cy="687300"/>
          </a:xfrm>
          <a:prstGeom prst="straightConnector1">
            <a:avLst/>
          </a:prstGeom>
          <a:noFill/>
          <a:ln cap="flat" cmpd="sng" w="19050">
            <a:solidFill>
              <a:srgbClr val="666366"/>
            </a:solidFill>
            <a:prstDash val="solid"/>
            <a:round/>
            <a:headEnd len="med" w="med" type="oval"/>
            <a:tailEnd len="med" w="med" type="none"/>
          </a:ln>
        </p:spPr>
      </p:cxnSp>
      <p:sp>
        <p:nvSpPr>
          <p:cNvPr id="170" name="Google Shape;170;p25"/>
          <p:cNvSpPr txBox="1"/>
          <p:nvPr/>
        </p:nvSpPr>
        <p:spPr>
          <a:xfrm>
            <a:off x="5084886" y="3083063"/>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2017</a:t>
            </a:r>
            <a:endParaRPr sz="1200">
              <a:solidFill>
                <a:srgbClr val="595959"/>
              </a:solidFill>
              <a:latin typeface="Open Sans SemiBold"/>
              <a:ea typeface="Open Sans SemiBold"/>
              <a:cs typeface="Open Sans SemiBold"/>
              <a:sym typeface="Open Sans SemiBold"/>
            </a:endParaRPr>
          </a:p>
        </p:txBody>
      </p:sp>
      <p:pic>
        <p:nvPicPr>
          <p:cNvPr id="171" name="Google Shape;171;p25">
            <a:hlinkClick/>
          </p:cNvPr>
          <p:cNvPicPr preferRelativeResize="0"/>
          <p:nvPr/>
        </p:nvPicPr>
        <p:blipFill>
          <a:blip r:embed="rId10">
            <a:alphaModFix/>
          </a:blip>
          <a:stretch>
            <a:fillRect/>
          </a:stretch>
        </p:blipFill>
        <p:spPr>
          <a:xfrm>
            <a:off x="5251599" y="2242512"/>
            <a:ext cx="323550" cy="323550"/>
          </a:xfrm>
          <a:prstGeom prst="rect">
            <a:avLst/>
          </a:prstGeom>
          <a:noFill/>
          <a:ln>
            <a:noFill/>
          </a:ln>
        </p:spPr>
      </p:pic>
      <p:cxnSp>
        <p:nvCxnSpPr>
          <p:cNvPr id="172" name="Google Shape;172;p25"/>
          <p:cNvCxnSpPr/>
          <p:nvPr/>
        </p:nvCxnSpPr>
        <p:spPr>
          <a:xfrm rot="10800000">
            <a:off x="6259821" y="3258150"/>
            <a:ext cx="3300" cy="675600"/>
          </a:xfrm>
          <a:prstGeom prst="straightConnector1">
            <a:avLst/>
          </a:prstGeom>
          <a:noFill/>
          <a:ln cap="flat" cmpd="sng" w="19050">
            <a:solidFill>
              <a:srgbClr val="666366"/>
            </a:solidFill>
            <a:prstDash val="solid"/>
            <a:round/>
            <a:headEnd len="med" w="med" type="oval"/>
            <a:tailEnd len="med" w="med" type="none"/>
          </a:ln>
        </p:spPr>
      </p:cxnSp>
      <p:sp>
        <p:nvSpPr>
          <p:cNvPr id="173" name="Google Shape;173;p25"/>
          <p:cNvSpPr txBox="1"/>
          <p:nvPr/>
        </p:nvSpPr>
        <p:spPr>
          <a:xfrm>
            <a:off x="5856774" y="2750363"/>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2018</a:t>
            </a:r>
            <a:endParaRPr sz="1200">
              <a:solidFill>
                <a:srgbClr val="595959"/>
              </a:solidFill>
              <a:latin typeface="Open Sans SemiBold"/>
              <a:ea typeface="Open Sans SemiBold"/>
              <a:cs typeface="Open Sans SemiBold"/>
              <a:sym typeface="Open Sans SemiBold"/>
            </a:endParaRPr>
          </a:p>
        </p:txBody>
      </p:sp>
      <p:pic>
        <p:nvPicPr>
          <p:cNvPr id="174" name="Google Shape;174;p25">
            <a:hlinkClick/>
          </p:cNvPr>
          <p:cNvPicPr preferRelativeResize="0"/>
          <p:nvPr/>
        </p:nvPicPr>
        <p:blipFill rotWithShape="1">
          <a:blip r:embed="rId11">
            <a:alphaModFix/>
          </a:blip>
          <a:srcRect b="22520" l="0" r="82243" t="21926"/>
          <a:stretch/>
        </p:blipFill>
        <p:spPr>
          <a:xfrm>
            <a:off x="6099699" y="3976406"/>
            <a:ext cx="323550" cy="337410"/>
          </a:xfrm>
          <a:prstGeom prst="rect">
            <a:avLst/>
          </a:prstGeom>
          <a:noFill/>
          <a:ln>
            <a:noFill/>
          </a:ln>
        </p:spPr>
      </p:pic>
      <p:cxnSp>
        <p:nvCxnSpPr>
          <p:cNvPr id="175" name="Google Shape;175;p25"/>
          <p:cNvCxnSpPr/>
          <p:nvPr/>
        </p:nvCxnSpPr>
        <p:spPr>
          <a:xfrm>
            <a:off x="7042167" y="2576548"/>
            <a:ext cx="0" cy="687300"/>
          </a:xfrm>
          <a:prstGeom prst="straightConnector1">
            <a:avLst/>
          </a:prstGeom>
          <a:noFill/>
          <a:ln cap="flat" cmpd="sng" w="19050">
            <a:solidFill>
              <a:srgbClr val="666366"/>
            </a:solidFill>
            <a:prstDash val="solid"/>
            <a:round/>
            <a:headEnd len="med" w="med" type="oval"/>
            <a:tailEnd len="med" w="med" type="none"/>
          </a:ln>
        </p:spPr>
      </p:cxnSp>
      <p:cxnSp>
        <p:nvCxnSpPr>
          <p:cNvPr id="176" name="Google Shape;176;p25"/>
          <p:cNvCxnSpPr/>
          <p:nvPr/>
        </p:nvCxnSpPr>
        <p:spPr>
          <a:xfrm rot="10800000">
            <a:off x="7863271" y="3258150"/>
            <a:ext cx="3300" cy="675600"/>
          </a:xfrm>
          <a:prstGeom prst="straightConnector1">
            <a:avLst/>
          </a:prstGeom>
          <a:noFill/>
          <a:ln cap="flat" cmpd="sng" w="19050">
            <a:solidFill>
              <a:srgbClr val="666366"/>
            </a:solidFill>
            <a:prstDash val="solid"/>
            <a:round/>
            <a:headEnd len="med" w="med" type="oval"/>
            <a:tailEnd len="med" w="med" type="none"/>
          </a:ln>
        </p:spPr>
      </p:cxnSp>
      <p:pic>
        <p:nvPicPr>
          <p:cNvPr id="177" name="Google Shape;177;p25">
            <a:hlinkClick/>
          </p:cNvPr>
          <p:cNvPicPr preferRelativeResize="0"/>
          <p:nvPr/>
        </p:nvPicPr>
        <p:blipFill>
          <a:blip r:embed="rId12">
            <a:alphaModFix/>
          </a:blip>
          <a:stretch>
            <a:fillRect/>
          </a:stretch>
        </p:blipFill>
        <p:spPr>
          <a:xfrm>
            <a:off x="6867450" y="1969125"/>
            <a:ext cx="323550" cy="323550"/>
          </a:xfrm>
          <a:prstGeom prst="rect">
            <a:avLst/>
          </a:prstGeom>
          <a:noFill/>
          <a:ln>
            <a:noFill/>
          </a:ln>
        </p:spPr>
      </p:pic>
      <p:sp>
        <p:nvSpPr>
          <p:cNvPr id="178" name="Google Shape;178;p25"/>
          <p:cNvSpPr txBox="1"/>
          <p:nvPr/>
        </p:nvSpPr>
        <p:spPr>
          <a:xfrm>
            <a:off x="6658499" y="3243638"/>
            <a:ext cx="809400" cy="1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595959"/>
                </a:solidFill>
                <a:latin typeface="Open Sans SemiBold"/>
                <a:ea typeface="Open Sans SemiBold"/>
                <a:cs typeface="Open Sans SemiBold"/>
                <a:sym typeface="Open Sans SemiBold"/>
              </a:rPr>
              <a:t>2019</a:t>
            </a:r>
            <a:endParaRPr sz="1200">
              <a:solidFill>
                <a:srgbClr val="595959"/>
              </a:solidFill>
              <a:latin typeface="Open Sans SemiBold"/>
              <a:ea typeface="Open Sans SemiBold"/>
              <a:cs typeface="Open Sans SemiBold"/>
              <a:sym typeface="Open Sans SemiBold"/>
            </a:endParaRPr>
          </a:p>
        </p:txBody>
      </p:sp>
      <p:pic>
        <p:nvPicPr>
          <p:cNvPr id="179" name="Google Shape;179;p25">
            <a:hlinkClick/>
          </p:cNvPr>
          <p:cNvPicPr preferRelativeResize="0"/>
          <p:nvPr/>
        </p:nvPicPr>
        <p:blipFill>
          <a:blip r:embed="rId13">
            <a:alphaModFix/>
          </a:blip>
          <a:stretch>
            <a:fillRect/>
          </a:stretch>
        </p:blipFill>
        <p:spPr>
          <a:xfrm>
            <a:off x="6700600" y="2306691"/>
            <a:ext cx="323550" cy="323550"/>
          </a:xfrm>
          <a:prstGeom prst="rect">
            <a:avLst/>
          </a:prstGeom>
          <a:noFill/>
          <a:ln>
            <a:noFill/>
          </a:ln>
        </p:spPr>
      </p:pic>
      <p:pic>
        <p:nvPicPr>
          <p:cNvPr id="180" name="Google Shape;180;p25"/>
          <p:cNvPicPr preferRelativeResize="0"/>
          <p:nvPr/>
        </p:nvPicPr>
        <p:blipFill>
          <a:blip r:embed="rId14">
            <a:alphaModFix/>
          </a:blip>
          <a:stretch>
            <a:fillRect/>
          </a:stretch>
        </p:blipFill>
        <p:spPr>
          <a:xfrm>
            <a:off x="7060189" y="2331769"/>
            <a:ext cx="265000" cy="273394"/>
          </a:xfrm>
          <a:prstGeom prst="rect">
            <a:avLst/>
          </a:prstGeom>
          <a:noFill/>
          <a:ln>
            <a:noFill/>
          </a:ln>
        </p:spPr>
      </p:pic>
      <p:sp>
        <p:nvSpPr>
          <p:cNvPr id="181" name="Google Shape;181;p25"/>
          <p:cNvSpPr txBox="1"/>
          <p:nvPr/>
        </p:nvSpPr>
        <p:spPr>
          <a:xfrm>
            <a:off x="7494386" y="2773338"/>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Clr>
                <a:schemeClr val="dk1"/>
              </a:buClr>
              <a:buSzPts val="1100"/>
              <a:buFont typeface="Arial"/>
              <a:buNone/>
            </a:pPr>
            <a:r>
              <a:rPr lang="en-GB" sz="1200">
                <a:solidFill>
                  <a:schemeClr val="dk2"/>
                </a:solidFill>
                <a:latin typeface="Open Sans SemiBold"/>
                <a:ea typeface="Open Sans SemiBold"/>
                <a:cs typeface="Open Sans SemiBold"/>
                <a:sym typeface="Open Sans SemiBold"/>
              </a:rPr>
              <a:t>2020</a:t>
            </a:r>
            <a:endParaRPr sz="1200">
              <a:solidFill>
                <a:srgbClr val="595959"/>
              </a:solidFill>
              <a:latin typeface="Open Sans SemiBold"/>
              <a:ea typeface="Open Sans SemiBold"/>
              <a:cs typeface="Open Sans SemiBold"/>
              <a:sym typeface="Open Sans SemiBold"/>
            </a:endParaRPr>
          </a:p>
        </p:txBody>
      </p:sp>
      <p:pic>
        <p:nvPicPr>
          <p:cNvPr id="182" name="Google Shape;182;p25">
            <a:hlinkClick/>
          </p:cNvPr>
          <p:cNvPicPr preferRelativeResize="0"/>
          <p:nvPr/>
        </p:nvPicPr>
        <p:blipFill rotWithShape="1">
          <a:blip r:embed="rId15">
            <a:alphaModFix/>
          </a:blip>
          <a:srcRect b="17555" l="4446" r="76197" t="13626"/>
          <a:stretch/>
        </p:blipFill>
        <p:spPr>
          <a:xfrm>
            <a:off x="7732425" y="3959045"/>
            <a:ext cx="265000" cy="372130"/>
          </a:xfrm>
          <a:prstGeom prst="rect">
            <a:avLst/>
          </a:prstGeom>
          <a:noFill/>
          <a:ln>
            <a:noFill/>
          </a:ln>
        </p:spPr>
      </p:pic>
      <p:cxnSp>
        <p:nvCxnSpPr>
          <p:cNvPr id="183" name="Google Shape;183;p25"/>
          <p:cNvCxnSpPr/>
          <p:nvPr/>
        </p:nvCxnSpPr>
        <p:spPr>
          <a:xfrm>
            <a:off x="8681642" y="2523148"/>
            <a:ext cx="0" cy="687300"/>
          </a:xfrm>
          <a:prstGeom prst="straightConnector1">
            <a:avLst/>
          </a:prstGeom>
          <a:noFill/>
          <a:ln cap="flat" cmpd="sng" w="19050">
            <a:solidFill>
              <a:srgbClr val="666366"/>
            </a:solidFill>
            <a:prstDash val="solid"/>
            <a:round/>
            <a:headEnd len="med" w="med" type="oval"/>
            <a:tailEnd len="med" w="med" type="none"/>
          </a:ln>
        </p:spPr>
      </p:cxnSp>
      <p:sp>
        <p:nvSpPr>
          <p:cNvPr id="184" name="Google Shape;184;p25"/>
          <p:cNvSpPr txBox="1"/>
          <p:nvPr/>
        </p:nvSpPr>
        <p:spPr>
          <a:xfrm>
            <a:off x="8276961" y="3083063"/>
            <a:ext cx="809400" cy="1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595959"/>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solidFill>
                  <a:schemeClr val="dk2"/>
                </a:solidFill>
                <a:latin typeface="Open Sans SemiBold"/>
                <a:ea typeface="Open Sans SemiBold"/>
                <a:cs typeface="Open Sans SemiBold"/>
                <a:sym typeface="Open Sans SemiBold"/>
              </a:rPr>
              <a:t>2023</a:t>
            </a:r>
            <a:endParaRPr sz="1200">
              <a:solidFill>
                <a:srgbClr val="595959"/>
              </a:solidFill>
              <a:latin typeface="Open Sans SemiBold"/>
              <a:ea typeface="Open Sans SemiBold"/>
              <a:cs typeface="Open Sans SemiBold"/>
              <a:sym typeface="Open Sans SemiBold"/>
            </a:endParaRPr>
          </a:p>
        </p:txBody>
      </p:sp>
      <p:pic>
        <p:nvPicPr>
          <p:cNvPr id="185" name="Google Shape;185;p25"/>
          <p:cNvPicPr preferRelativeResize="0"/>
          <p:nvPr/>
        </p:nvPicPr>
        <p:blipFill>
          <a:blip r:embed="rId16">
            <a:alphaModFix/>
          </a:blip>
          <a:stretch>
            <a:fillRect/>
          </a:stretch>
        </p:blipFill>
        <p:spPr>
          <a:xfrm>
            <a:off x="8317078" y="2123504"/>
            <a:ext cx="658202" cy="372196"/>
          </a:xfrm>
          <a:prstGeom prst="rect">
            <a:avLst/>
          </a:prstGeom>
          <a:noFill/>
          <a:ln>
            <a:noFill/>
          </a:ln>
        </p:spPr>
      </p:pic>
      <p:pic>
        <p:nvPicPr>
          <p:cNvPr id="186" name="Google Shape;186;p25">
            <a:hlinkClick/>
          </p:cNvPr>
          <p:cNvPicPr preferRelativeResize="0"/>
          <p:nvPr/>
        </p:nvPicPr>
        <p:blipFill>
          <a:blip r:embed="rId17">
            <a:alphaModFix/>
          </a:blip>
          <a:stretch>
            <a:fillRect/>
          </a:stretch>
        </p:blipFill>
        <p:spPr>
          <a:xfrm>
            <a:off x="1396675" y="2259813"/>
            <a:ext cx="360675" cy="360675"/>
          </a:xfrm>
          <a:prstGeom prst="rect">
            <a:avLst/>
          </a:prstGeom>
          <a:noFill/>
          <a:ln>
            <a:noFill/>
          </a:ln>
        </p:spPr>
      </p:pic>
      <p:pic>
        <p:nvPicPr>
          <p:cNvPr id="187" name="Google Shape;187;p25"/>
          <p:cNvPicPr preferRelativeResize="0"/>
          <p:nvPr/>
        </p:nvPicPr>
        <p:blipFill rotWithShape="1">
          <a:blip r:embed="rId18">
            <a:alphaModFix/>
          </a:blip>
          <a:srcRect b="0" l="0" r="68987" t="0"/>
          <a:stretch/>
        </p:blipFill>
        <p:spPr>
          <a:xfrm>
            <a:off x="1766069" y="4024608"/>
            <a:ext cx="265000" cy="2643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3"/>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376" name="Google Shape;376;p43"/>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Making data FAIR</a:t>
            </a:r>
            <a:endParaRPr b="1" sz="2000">
              <a:latin typeface="Open Sans"/>
              <a:ea typeface="Open Sans"/>
              <a:cs typeface="Open Sans"/>
              <a:sym typeface="Open Sans"/>
            </a:endParaRPr>
          </a:p>
        </p:txBody>
      </p:sp>
      <p:pic>
        <p:nvPicPr>
          <p:cNvPr id="377" name="Google Shape;377;p43"/>
          <p:cNvPicPr preferRelativeResize="0"/>
          <p:nvPr/>
        </p:nvPicPr>
        <p:blipFill>
          <a:blip r:embed="rId3">
            <a:alphaModFix/>
          </a:blip>
          <a:stretch>
            <a:fillRect/>
          </a:stretch>
        </p:blipFill>
        <p:spPr>
          <a:xfrm>
            <a:off x="574013" y="864475"/>
            <a:ext cx="7995965" cy="4197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2" name="Shape 382"/>
        <p:cNvGrpSpPr/>
        <p:nvPr/>
      </p:nvGrpSpPr>
      <p:grpSpPr>
        <a:xfrm>
          <a:off x="0" y="0"/>
          <a:ext cx="0" cy="0"/>
          <a:chOff x="0" y="0"/>
          <a:chExt cx="0" cy="0"/>
        </a:xfrm>
      </p:grpSpPr>
      <p:sp>
        <p:nvSpPr>
          <p:cNvPr id="383" name="Google Shape;383;p44"/>
          <p:cNvSpPr txBox="1"/>
          <p:nvPr/>
        </p:nvSpPr>
        <p:spPr>
          <a:xfrm>
            <a:off x="1097400" y="1918518"/>
            <a:ext cx="6949200" cy="7908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GB" sz="3600">
                <a:solidFill>
                  <a:srgbClr val="FFFFFF"/>
                </a:solidFill>
                <a:latin typeface="Open Sans"/>
                <a:ea typeface="Open Sans"/>
                <a:cs typeface="Open Sans"/>
                <a:sym typeface="Open Sans"/>
              </a:rPr>
              <a:t>Institutional Data Repository Route</a:t>
            </a:r>
            <a:endParaRPr b="1" sz="3600">
              <a:solidFill>
                <a:srgbClr val="FFFFFF"/>
              </a:solidFill>
              <a:latin typeface="Open Sans"/>
              <a:ea typeface="Open Sans"/>
              <a:cs typeface="Open Sans"/>
              <a:sym typeface="Open Sans"/>
            </a:endParaRPr>
          </a:p>
        </p:txBody>
      </p:sp>
      <p:cxnSp>
        <p:nvCxnSpPr>
          <p:cNvPr id="384" name="Google Shape;384;p44"/>
          <p:cNvCxnSpPr/>
          <p:nvPr/>
        </p:nvCxnSpPr>
        <p:spPr>
          <a:xfrm>
            <a:off x="4361264" y="3703321"/>
            <a:ext cx="421500" cy="0"/>
          </a:xfrm>
          <a:prstGeom prst="straightConnector1">
            <a:avLst/>
          </a:prstGeom>
          <a:noFill/>
          <a:ln cap="flat" cmpd="sng" w="19050">
            <a:solidFill>
              <a:srgbClr val="FFCC20"/>
            </a:solidFill>
            <a:prstDash val="solid"/>
            <a:round/>
            <a:headEnd len="med" w="med" type="none"/>
            <a:tailEnd len="med" w="med" type="none"/>
          </a:ln>
        </p:spPr>
      </p:cxnSp>
      <p:pic>
        <p:nvPicPr>
          <p:cNvPr id="385" name="Google Shape;385;p44"/>
          <p:cNvPicPr preferRelativeResize="0"/>
          <p:nvPr/>
        </p:nvPicPr>
        <p:blipFill rotWithShape="1">
          <a:blip r:embed="rId3">
            <a:alphaModFix amt="46000"/>
          </a:blip>
          <a:srcRect b="0" l="0" r="0" t="0"/>
          <a:stretch/>
        </p:blipFill>
        <p:spPr>
          <a:xfrm>
            <a:off x="7395128" y="0"/>
            <a:ext cx="1748875" cy="17126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530"/>
          </a:srgbClr>
        </a:solidFill>
      </p:bgPr>
    </p:bg>
    <p:spTree>
      <p:nvGrpSpPr>
        <p:cNvPr id="390" name="Shape 390"/>
        <p:cNvGrpSpPr/>
        <p:nvPr/>
      </p:nvGrpSpPr>
      <p:grpSpPr>
        <a:xfrm>
          <a:off x="0" y="0"/>
          <a:ext cx="0" cy="0"/>
          <a:chOff x="0" y="0"/>
          <a:chExt cx="0" cy="0"/>
        </a:xfrm>
      </p:grpSpPr>
      <p:sp>
        <p:nvSpPr>
          <p:cNvPr id="391" name="Google Shape;391;p45"/>
          <p:cNvSpPr txBox="1"/>
          <p:nvPr/>
        </p:nvSpPr>
        <p:spPr>
          <a:xfrm>
            <a:off x="165700" y="238325"/>
            <a:ext cx="74550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200">
                <a:latin typeface="Open Sans"/>
                <a:ea typeface="Open Sans"/>
                <a:cs typeface="Open Sans"/>
                <a:sym typeface="Open Sans"/>
              </a:rPr>
              <a:t>Growing maturity of Open Research at Universities</a:t>
            </a:r>
            <a:endParaRPr b="1" sz="2200">
              <a:latin typeface="Open Sans"/>
              <a:ea typeface="Open Sans"/>
              <a:cs typeface="Open Sans"/>
              <a:sym typeface="Open Sans"/>
            </a:endParaRPr>
          </a:p>
        </p:txBody>
      </p:sp>
      <p:cxnSp>
        <p:nvCxnSpPr>
          <p:cNvPr id="392" name="Google Shape;392;p45"/>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393" name="Google Shape;393;p45"/>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394" name="Google Shape;394;p45"/>
          <p:cNvSpPr/>
          <p:nvPr/>
        </p:nvSpPr>
        <p:spPr>
          <a:xfrm>
            <a:off x="1900700" y="1871730"/>
            <a:ext cx="1612500" cy="2909700"/>
          </a:xfrm>
          <a:prstGeom prst="rect">
            <a:avLst/>
          </a:prstGeom>
          <a:solidFill>
            <a:srgbClr val="CD1222">
              <a:alpha val="7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5"/>
          <p:cNvSpPr txBox="1"/>
          <p:nvPr/>
        </p:nvSpPr>
        <p:spPr>
          <a:xfrm>
            <a:off x="2161250" y="1871722"/>
            <a:ext cx="114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FFFFFF"/>
                </a:solidFill>
                <a:latin typeface="Open Sans SemiBold"/>
                <a:ea typeface="Open Sans SemiBold"/>
                <a:cs typeface="Open Sans SemiBold"/>
                <a:sym typeface="Open Sans SemiBold"/>
              </a:rPr>
              <a:t>Level 1</a:t>
            </a:r>
            <a:endParaRPr sz="1600">
              <a:solidFill>
                <a:srgbClr val="FFFFFF"/>
              </a:solidFill>
              <a:latin typeface="Open Sans SemiBold"/>
              <a:ea typeface="Open Sans SemiBold"/>
              <a:cs typeface="Open Sans SemiBold"/>
              <a:sym typeface="Open Sans SemiBold"/>
            </a:endParaRPr>
          </a:p>
        </p:txBody>
      </p:sp>
      <p:sp>
        <p:nvSpPr>
          <p:cNvPr id="396" name="Google Shape;396;p45"/>
          <p:cNvSpPr txBox="1"/>
          <p:nvPr/>
        </p:nvSpPr>
        <p:spPr>
          <a:xfrm>
            <a:off x="372250" y="2527013"/>
            <a:ext cx="1322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latin typeface="Open Sans Light"/>
                <a:ea typeface="Open Sans Light"/>
                <a:cs typeface="Open Sans Light"/>
                <a:sym typeface="Open Sans Light"/>
              </a:rPr>
              <a:t>Systems</a:t>
            </a:r>
            <a:endParaRPr sz="1600">
              <a:solidFill>
                <a:schemeClr val="dk1"/>
              </a:solidFill>
              <a:latin typeface="Open Sans Light"/>
              <a:ea typeface="Open Sans Light"/>
              <a:cs typeface="Open Sans Light"/>
              <a:sym typeface="Open Sans Light"/>
            </a:endParaRPr>
          </a:p>
        </p:txBody>
      </p:sp>
      <p:sp>
        <p:nvSpPr>
          <p:cNvPr id="397" name="Google Shape;397;p45"/>
          <p:cNvSpPr txBox="1"/>
          <p:nvPr/>
        </p:nvSpPr>
        <p:spPr>
          <a:xfrm>
            <a:off x="372375" y="3189113"/>
            <a:ext cx="1262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dk1"/>
                </a:solidFill>
                <a:latin typeface="Open Sans Light"/>
                <a:ea typeface="Open Sans Light"/>
                <a:cs typeface="Open Sans Light"/>
                <a:sym typeface="Open Sans Light"/>
              </a:rPr>
              <a:t>Data &amp; Monitoring</a:t>
            </a:r>
            <a:endParaRPr sz="1600">
              <a:solidFill>
                <a:schemeClr val="dk1"/>
              </a:solidFill>
              <a:latin typeface="Open Sans Light"/>
              <a:ea typeface="Open Sans Light"/>
              <a:cs typeface="Open Sans Light"/>
              <a:sym typeface="Open Sans Light"/>
            </a:endParaRPr>
          </a:p>
        </p:txBody>
      </p:sp>
      <p:sp>
        <p:nvSpPr>
          <p:cNvPr id="398" name="Google Shape;398;p45"/>
          <p:cNvSpPr txBox="1"/>
          <p:nvPr/>
        </p:nvSpPr>
        <p:spPr>
          <a:xfrm>
            <a:off x="372375" y="4035413"/>
            <a:ext cx="1262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600">
                <a:solidFill>
                  <a:schemeClr val="dk1"/>
                </a:solidFill>
                <a:latin typeface="Open Sans Light"/>
                <a:ea typeface="Open Sans Light"/>
                <a:cs typeface="Open Sans Light"/>
                <a:sym typeface="Open Sans Light"/>
              </a:rPr>
              <a:t>Services &amp; Processes</a:t>
            </a:r>
            <a:endParaRPr sz="1600">
              <a:solidFill>
                <a:schemeClr val="dk1"/>
              </a:solidFill>
              <a:latin typeface="Open Sans Light"/>
              <a:ea typeface="Open Sans Light"/>
              <a:cs typeface="Open Sans Light"/>
              <a:sym typeface="Open Sans Light"/>
            </a:endParaRPr>
          </a:p>
        </p:txBody>
      </p:sp>
      <p:sp>
        <p:nvSpPr>
          <p:cNvPr id="399" name="Google Shape;399;p45"/>
          <p:cNvSpPr txBox="1"/>
          <p:nvPr/>
        </p:nvSpPr>
        <p:spPr>
          <a:xfrm>
            <a:off x="1953200" y="3451688"/>
            <a:ext cx="156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400" name="Google Shape;400;p45"/>
          <p:cNvSpPr txBox="1"/>
          <p:nvPr/>
        </p:nvSpPr>
        <p:spPr>
          <a:xfrm>
            <a:off x="1940125" y="2342350"/>
            <a:ext cx="1560000" cy="77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Publications repository with core metadata</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Separate databases</a:t>
            </a:r>
            <a:endParaRPr sz="1000">
              <a:solidFill>
                <a:srgbClr val="FFFFFF"/>
              </a:solidFill>
              <a:latin typeface="Open Sans"/>
              <a:ea typeface="Open Sans"/>
              <a:cs typeface="Open Sans"/>
              <a:sym typeface="Open Sans"/>
            </a:endParaRPr>
          </a:p>
        </p:txBody>
      </p:sp>
      <p:sp>
        <p:nvSpPr>
          <p:cNvPr id="401" name="Google Shape;401;p45"/>
          <p:cNvSpPr txBox="1"/>
          <p:nvPr/>
        </p:nvSpPr>
        <p:spPr>
          <a:xfrm>
            <a:off x="1910425" y="3951763"/>
            <a:ext cx="1560000" cy="77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Support for depositing publications </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Publishing advice</a:t>
            </a:r>
            <a:endParaRPr sz="1000">
              <a:solidFill>
                <a:srgbClr val="FFFFFF"/>
              </a:solidFill>
              <a:latin typeface="Open Sans"/>
              <a:ea typeface="Open Sans"/>
              <a:cs typeface="Open Sans"/>
              <a:sym typeface="Open Sans"/>
            </a:endParaRPr>
          </a:p>
        </p:txBody>
      </p:sp>
      <p:sp>
        <p:nvSpPr>
          <p:cNvPr id="402" name="Google Shape;402;p45"/>
          <p:cNvSpPr txBox="1"/>
          <p:nvPr/>
        </p:nvSpPr>
        <p:spPr>
          <a:xfrm>
            <a:off x="1953200" y="3098150"/>
            <a:ext cx="1560000" cy="92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Tracking # of deposits to repository</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Basic reporting on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rPr lang="en-GB" sz="1000">
                <a:solidFill>
                  <a:srgbClr val="FFFFFF"/>
                </a:solidFill>
                <a:latin typeface="Open Sans"/>
                <a:ea typeface="Open Sans"/>
                <a:cs typeface="Open Sans"/>
                <a:sym typeface="Open Sans"/>
              </a:rPr>
              <a:t>OA publishing</a:t>
            </a:r>
            <a:endParaRPr sz="1000">
              <a:solidFill>
                <a:srgbClr val="FFFFFF"/>
              </a:solidFill>
              <a:latin typeface="Open Sans"/>
              <a:ea typeface="Open Sans"/>
              <a:cs typeface="Open Sans"/>
              <a:sym typeface="Open Sans"/>
            </a:endParaRPr>
          </a:p>
        </p:txBody>
      </p:sp>
      <p:grpSp>
        <p:nvGrpSpPr>
          <p:cNvPr id="403" name="Google Shape;403;p45"/>
          <p:cNvGrpSpPr/>
          <p:nvPr/>
        </p:nvGrpSpPr>
        <p:grpSpPr>
          <a:xfrm>
            <a:off x="5538400" y="1280288"/>
            <a:ext cx="1612500" cy="3501347"/>
            <a:chOff x="5538400" y="1280288"/>
            <a:chExt cx="1612500" cy="3501347"/>
          </a:xfrm>
        </p:grpSpPr>
        <p:sp>
          <p:nvSpPr>
            <p:cNvPr id="404" name="Google Shape;404;p45"/>
            <p:cNvSpPr/>
            <p:nvPr/>
          </p:nvSpPr>
          <p:spPr>
            <a:xfrm>
              <a:off x="5538400" y="1288434"/>
              <a:ext cx="1612500" cy="3493200"/>
            </a:xfrm>
            <a:prstGeom prst="rect">
              <a:avLst/>
            </a:prstGeom>
            <a:solidFill>
              <a:srgbClr val="3FB498">
                <a:alpha val="76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5"/>
            <p:cNvSpPr txBox="1"/>
            <p:nvPr/>
          </p:nvSpPr>
          <p:spPr>
            <a:xfrm>
              <a:off x="5772700" y="1280288"/>
              <a:ext cx="114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FFFFFF"/>
                  </a:solidFill>
                  <a:latin typeface="Open Sans SemiBold"/>
                  <a:ea typeface="Open Sans SemiBold"/>
                  <a:cs typeface="Open Sans SemiBold"/>
                  <a:sym typeface="Open Sans SemiBold"/>
                </a:rPr>
                <a:t>Level 3</a:t>
              </a:r>
              <a:endParaRPr sz="1600">
                <a:solidFill>
                  <a:srgbClr val="FFFFFF"/>
                </a:solidFill>
                <a:latin typeface="Open Sans SemiBold"/>
                <a:ea typeface="Open Sans SemiBold"/>
                <a:cs typeface="Open Sans SemiBold"/>
                <a:sym typeface="Open Sans SemiBold"/>
              </a:endParaRPr>
            </a:p>
          </p:txBody>
        </p:sp>
        <p:sp>
          <p:nvSpPr>
            <p:cNvPr id="406" name="Google Shape;406;p45"/>
            <p:cNvSpPr txBox="1"/>
            <p:nvPr/>
          </p:nvSpPr>
          <p:spPr>
            <a:xfrm>
              <a:off x="5564650" y="2388238"/>
              <a:ext cx="156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Separate Publications  and Data Repositories integrated with RIMS</a:t>
              </a:r>
              <a:endParaRPr sz="1000">
                <a:solidFill>
                  <a:srgbClr val="FFFFFF"/>
                </a:solidFill>
                <a:latin typeface="Open Sans"/>
                <a:ea typeface="Open Sans"/>
                <a:cs typeface="Open Sans"/>
                <a:sym typeface="Open Sans"/>
              </a:endParaRPr>
            </a:p>
          </p:txBody>
        </p:sp>
        <p:sp>
          <p:nvSpPr>
            <p:cNvPr id="407" name="Google Shape;407;p45"/>
            <p:cNvSpPr txBox="1"/>
            <p:nvPr/>
          </p:nvSpPr>
          <p:spPr>
            <a:xfrm>
              <a:off x="5564650" y="3098150"/>
              <a:ext cx="1560000" cy="92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Monitoring % of works deposited and other OA pathways</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Introducing grant data</a:t>
              </a:r>
              <a:endParaRPr sz="1000">
                <a:solidFill>
                  <a:srgbClr val="FFFFFF"/>
                </a:solidFill>
                <a:latin typeface="Open Sans"/>
                <a:ea typeface="Open Sans"/>
                <a:cs typeface="Open Sans"/>
                <a:sym typeface="Open Sans"/>
              </a:endParaRPr>
            </a:p>
          </p:txBody>
        </p:sp>
        <p:sp>
          <p:nvSpPr>
            <p:cNvPr id="408" name="Google Shape;408;p45"/>
            <p:cNvSpPr txBox="1"/>
            <p:nvPr/>
          </p:nvSpPr>
          <p:spPr>
            <a:xfrm>
              <a:off x="5564650" y="3932900"/>
              <a:ext cx="1560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en-GB" sz="1000">
                  <a:solidFill>
                    <a:srgbClr val="FFFFFF"/>
                  </a:solidFill>
                  <a:latin typeface="Open Sans"/>
                  <a:ea typeface="Open Sans"/>
                  <a:cs typeface="Open Sans"/>
                  <a:sym typeface="Open Sans"/>
                </a:rPr>
                <a:t>Streamlined workflows supporting OA engagement for publications and data</a:t>
              </a:r>
              <a:endParaRPr sz="1000">
                <a:solidFill>
                  <a:srgbClr val="FFFFFF"/>
                </a:solidFill>
                <a:latin typeface="Open Sans"/>
                <a:ea typeface="Open Sans"/>
                <a:cs typeface="Open Sans"/>
                <a:sym typeface="Open Sans"/>
              </a:endParaRPr>
            </a:p>
          </p:txBody>
        </p:sp>
      </p:grpSp>
      <p:grpSp>
        <p:nvGrpSpPr>
          <p:cNvPr id="409" name="Google Shape;409;p45"/>
          <p:cNvGrpSpPr/>
          <p:nvPr/>
        </p:nvGrpSpPr>
        <p:grpSpPr>
          <a:xfrm>
            <a:off x="7357250" y="1023175"/>
            <a:ext cx="1612500" cy="3758400"/>
            <a:chOff x="7357250" y="1023175"/>
            <a:chExt cx="1612500" cy="3758400"/>
          </a:xfrm>
        </p:grpSpPr>
        <p:sp>
          <p:nvSpPr>
            <p:cNvPr id="410" name="Google Shape;410;p45"/>
            <p:cNvSpPr/>
            <p:nvPr/>
          </p:nvSpPr>
          <p:spPr>
            <a:xfrm>
              <a:off x="7357250" y="1023175"/>
              <a:ext cx="1612500" cy="3758400"/>
            </a:xfrm>
            <a:prstGeom prst="rect">
              <a:avLst/>
            </a:prstGeom>
            <a:solidFill>
              <a:srgbClr val="023850">
                <a:alpha val="73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5"/>
            <p:cNvSpPr txBox="1"/>
            <p:nvPr/>
          </p:nvSpPr>
          <p:spPr>
            <a:xfrm>
              <a:off x="7591550" y="1044600"/>
              <a:ext cx="114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FFFFFF"/>
                  </a:solidFill>
                  <a:latin typeface="Open Sans SemiBold"/>
                  <a:ea typeface="Open Sans SemiBold"/>
                  <a:cs typeface="Open Sans SemiBold"/>
                  <a:sym typeface="Open Sans SemiBold"/>
                </a:rPr>
                <a:t>Level 4</a:t>
              </a:r>
              <a:endParaRPr sz="1600">
                <a:solidFill>
                  <a:srgbClr val="FFFFFF"/>
                </a:solidFill>
                <a:latin typeface="Open Sans SemiBold"/>
                <a:ea typeface="Open Sans SemiBold"/>
                <a:cs typeface="Open Sans SemiBold"/>
                <a:sym typeface="Open Sans SemiBold"/>
              </a:endParaRPr>
            </a:p>
          </p:txBody>
        </p:sp>
        <p:sp>
          <p:nvSpPr>
            <p:cNvPr id="412" name="Google Shape;412;p45"/>
            <p:cNvSpPr txBox="1"/>
            <p:nvPr/>
          </p:nvSpPr>
          <p:spPr>
            <a:xfrm>
              <a:off x="7357250" y="2362800"/>
              <a:ext cx="156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Combined publications and data repository integrated with RIMS</a:t>
              </a:r>
              <a:endParaRPr sz="1000">
                <a:solidFill>
                  <a:srgbClr val="FFFFFF"/>
                </a:solidFill>
                <a:latin typeface="Open Sans"/>
                <a:ea typeface="Open Sans"/>
                <a:cs typeface="Open Sans"/>
                <a:sym typeface="Open Sans"/>
              </a:endParaRPr>
            </a:p>
          </p:txBody>
        </p:sp>
        <p:sp>
          <p:nvSpPr>
            <p:cNvPr id="413" name="Google Shape;413;p45"/>
            <p:cNvSpPr txBox="1"/>
            <p:nvPr/>
          </p:nvSpPr>
          <p:spPr>
            <a:xfrm>
              <a:off x="7383500" y="3127488"/>
              <a:ext cx="1560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Proactive monitoring of OA publishing and deposits including compliance tracking</a:t>
              </a:r>
              <a:endParaRPr sz="1000">
                <a:solidFill>
                  <a:srgbClr val="FFFFFF"/>
                </a:solidFill>
                <a:latin typeface="Open Sans"/>
                <a:ea typeface="Open Sans"/>
                <a:cs typeface="Open Sans"/>
                <a:sym typeface="Open Sans"/>
              </a:endParaRPr>
            </a:p>
          </p:txBody>
        </p:sp>
        <p:sp>
          <p:nvSpPr>
            <p:cNvPr id="414" name="Google Shape;414;p45"/>
            <p:cNvSpPr txBox="1"/>
            <p:nvPr/>
          </p:nvSpPr>
          <p:spPr>
            <a:xfrm>
              <a:off x="7357250" y="3957525"/>
              <a:ext cx="16125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Embedded OA engagement and compliance strategy for publications and data</a:t>
              </a:r>
              <a:endParaRPr sz="1000">
                <a:solidFill>
                  <a:srgbClr val="FFFFFF"/>
                </a:solidFill>
                <a:latin typeface="Open Sans"/>
                <a:ea typeface="Open Sans"/>
                <a:cs typeface="Open Sans"/>
                <a:sym typeface="Open Sans"/>
              </a:endParaRPr>
            </a:p>
          </p:txBody>
        </p:sp>
      </p:grpSp>
      <p:grpSp>
        <p:nvGrpSpPr>
          <p:cNvPr id="415" name="Google Shape;415;p45"/>
          <p:cNvGrpSpPr/>
          <p:nvPr/>
        </p:nvGrpSpPr>
        <p:grpSpPr>
          <a:xfrm>
            <a:off x="3719550" y="1569788"/>
            <a:ext cx="1612500" cy="3211822"/>
            <a:chOff x="3719550" y="1569788"/>
            <a:chExt cx="1612500" cy="3211822"/>
          </a:xfrm>
        </p:grpSpPr>
        <p:sp>
          <p:nvSpPr>
            <p:cNvPr id="416" name="Google Shape;416;p45"/>
            <p:cNvSpPr/>
            <p:nvPr/>
          </p:nvSpPr>
          <p:spPr>
            <a:xfrm>
              <a:off x="3719550" y="1569809"/>
              <a:ext cx="1612500" cy="3211800"/>
            </a:xfrm>
            <a:prstGeom prst="rect">
              <a:avLst/>
            </a:prstGeom>
            <a:solidFill>
              <a:srgbClr val="3B4141">
                <a:alpha val="79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txBox="1"/>
            <p:nvPr/>
          </p:nvSpPr>
          <p:spPr>
            <a:xfrm>
              <a:off x="3953850" y="1569788"/>
              <a:ext cx="114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FFFFFF"/>
                  </a:solidFill>
                  <a:latin typeface="Open Sans SemiBold"/>
                  <a:ea typeface="Open Sans SemiBold"/>
                  <a:cs typeface="Open Sans SemiBold"/>
                  <a:sym typeface="Open Sans SemiBold"/>
                </a:rPr>
                <a:t>Level 2</a:t>
              </a:r>
              <a:endParaRPr sz="1600">
                <a:solidFill>
                  <a:srgbClr val="FFFFFF"/>
                </a:solidFill>
                <a:latin typeface="Open Sans SemiBold"/>
                <a:ea typeface="Open Sans SemiBold"/>
                <a:cs typeface="Open Sans SemiBold"/>
                <a:sym typeface="Open Sans SemiBold"/>
              </a:endParaRPr>
            </a:p>
          </p:txBody>
        </p:sp>
        <p:sp>
          <p:nvSpPr>
            <p:cNvPr id="418" name="Google Shape;418;p45"/>
            <p:cNvSpPr txBox="1"/>
            <p:nvPr/>
          </p:nvSpPr>
          <p:spPr>
            <a:xfrm>
              <a:off x="3739263" y="2355250"/>
              <a:ext cx="1560000" cy="77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Separate publications and data repositories</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Separate RIMs</a:t>
              </a:r>
              <a:endParaRPr sz="1000">
                <a:solidFill>
                  <a:srgbClr val="FFFFFF"/>
                </a:solidFill>
                <a:latin typeface="Open Sans"/>
                <a:ea typeface="Open Sans"/>
                <a:cs typeface="Open Sans"/>
                <a:sym typeface="Open Sans"/>
              </a:endParaRPr>
            </a:p>
          </p:txBody>
        </p:sp>
        <p:sp>
          <p:nvSpPr>
            <p:cNvPr id="419" name="Google Shape;419;p45"/>
            <p:cNvSpPr txBox="1"/>
            <p:nvPr/>
          </p:nvSpPr>
          <p:spPr>
            <a:xfrm>
              <a:off x="3745800" y="3957463"/>
              <a:ext cx="1560000" cy="77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Support for depositing publications &amp; data </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Publishing advice</a:t>
              </a:r>
              <a:endParaRPr sz="1000">
                <a:solidFill>
                  <a:srgbClr val="FFFFFF"/>
                </a:solidFill>
                <a:latin typeface="Open Sans"/>
                <a:ea typeface="Open Sans"/>
                <a:cs typeface="Open Sans"/>
                <a:sym typeface="Open Sans"/>
              </a:endParaRPr>
            </a:p>
          </p:txBody>
        </p:sp>
        <p:sp>
          <p:nvSpPr>
            <p:cNvPr id="420" name="Google Shape;420;p45"/>
            <p:cNvSpPr txBox="1"/>
            <p:nvPr/>
          </p:nvSpPr>
          <p:spPr>
            <a:xfrm>
              <a:off x="3745800" y="3056588"/>
              <a:ext cx="1560000" cy="92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FFFFFF"/>
                  </a:solidFill>
                  <a:latin typeface="Open Sans"/>
                  <a:ea typeface="Open Sans"/>
                  <a:cs typeface="Open Sans"/>
                  <a:sym typeface="Open Sans"/>
                </a:rPr>
                <a:t>Tracking publication and data deposits </a:t>
              </a:r>
              <a:endParaRPr sz="1000">
                <a:solidFill>
                  <a:srgbClr val="FFFFFF"/>
                </a:solidFill>
                <a:latin typeface="Open Sans"/>
                <a:ea typeface="Open Sans"/>
                <a:cs typeface="Open Sans"/>
                <a:sym typeface="Open Sans"/>
              </a:endParaRPr>
            </a:p>
            <a:p>
              <a:pPr indent="0" lvl="0" marL="0" rtl="0" algn="ctr">
                <a:spcBef>
                  <a:spcPts val="1000"/>
                </a:spcBef>
                <a:spcAft>
                  <a:spcPts val="0"/>
                </a:spcAft>
                <a:buNone/>
              </a:pPr>
              <a:r>
                <a:rPr lang="en-GB" sz="1000">
                  <a:solidFill>
                    <a:srgbClr val="FFFFFF"/>
                  </a:solidFill>
                  <a:latin typeface="Open Sans"/>
                  <a:ea typeface="Open Sans"/>
                  <a:cs typeface="Open Sans"/>
                  <a:sym typeface="Open Sans"/>
                </a:rPr>
                <a:t>Tracking OA publishing using curated data </a:t>
              </a:r>
              <a:endParaRPr sz="1000">
                <a:solidFill>
                  <a:srgbClr val="FFFFFF"/>
                </a:solidFill>
                <a:latin typeface="Open Sans"/>
                <a:ea typeface="Open Sans"/>
                <a:cs typeface="Open Sans"/>
                <a:sym typeface="Open Sans"/>
              </a:endParaRPr>
            </a:p>
          </p:txBody>
        </p:sp>
      </p:grpSp>
      <p:cxnSp>
        <p:nvCxnSpPr>
          <p:cNvPr id="421" name="Google Shape;421;p45"/>
          <p:cNvCxnSpPr/>
          <p:nvPr/>
        </p:nvCxnSpPr>
        <p:spPr>
          <a:xfrm>
            <a:off x="305350" y="3096975"/>
            <a:ext cx="8661000" cy="900"/>
          </a:xfrm>
          <a:prstGeom prst="straightConnector1">
            <a:avLst/>
          </a:prstGeom>
          <a:noFill/>
          <a:ln cap="flat" cmpd="sng" w="9525">
            <a:solidFill>
              <a:srgbClr val="FFFFFF"/>
            </a:solidFill>
            <a:prstDash val="solid"/>
            <a:round/>
            <a:headEnd len="med" w="med" type="none"/>
            <a:tailEnd len="med" w="med" type="none"/>
          </a:ln>
        </p:spPr>
      </p:cxnSp>
      <p:cxnSp>
        <p:nvCxnSpPr>
          <p:cNvPr id="422" name="Google Shape;422;p45"/>
          <p:cNvCxnSpPr/>
          <p:nvPr/>
        </p:nvCxnSpPr>
        <p:spPr>
          <a:xfrm>
            <a:off x="288250" y="3957475"/>
            <a:ext cx="86952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7" name="Shape 427"/>
        <p:cNvGrpSpPr/>
        <p:nvPr/>
      </p:nvGrpSpPr>
      <p:grpSpPr>
        <a:xfrm>
          <a:off x="0" y="0"/>
          <a:ext cx="0" cy="0"/>
          <a:chOff x="0" y="0"/>
          <a:chExt cx="0" cy="0"/>
        </a:xfrm>
      </p:grpSpPr>
      <p:sp>
        <p:nvSpPr>
          <p:cNvPr id="428" name="Google Shape;428;p46"/>
          <p:cNvSpPr txBox="1"/>
          <p:nvPr/>
        </p:nvSpPr>
        <p:spPr>
          <a:xfrm>
            <a:off x="165700" y="238325"/>
            <a:ext cx="74550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Review your systems’ capabilities</a:t>
            </a:r>
            <a:endParaRPr b="1" sz="2800">
              <a:latin typeface="Open Sans"/>
              <a:ea typeface="Open Sans"/>
              <a:cs typeface="Open Sans"/>
              <a:sym typeface="Open Sans"/>
            </a:endParaRPr>
          </a:p>
        </p:txBody>
      </p:sp>
      <p:cxnSp>
        <p:nvCxnSpPr>
          <p:cNvPr id="429" name="Google Shape;429;p46"/>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430" name="Google Shape;430;p46"/>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431" name="Google Shape;431;p46"/>
          <p:cNvPicPr preferRelativeResize="0"/>
          <p:nvPr/>
        </p:nvPicPr>
        <p:blipFill>
          <a:blip r:embed="rId3">
            <a:alphaModFix/>
          </a:blip>
          <a:stretch>
            <a:fillRect/>
          </a:stretch>
        </p:blipFill>
        <p:spPr>
          <a:xfrm>
            <a:off x="441117" y="1071725"/>
            <a:ext cx="8261769" cy="35334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7"/>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sp>
        <p:nvSpPr>
          <p:cNvPr id="438" name="Google Shape;438;p47"/>
          <p:cNvSpPr txBox="1"/>
          <p:nvPr/>
        </p:nvSpPr>
        <p:spPr>
          <a:xfrm>
            <a:off x="172900" y="276500"/>
            <a:ext cx="74775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000">
                <a:latin typeface="Open Sans"/>
                <a:ea typeface="Open Sans"/>
                <a:cs typeface="Open Sans"/>
                <a:sym typeface="Open Sans"/>
              </a:rPr>
              <a:t>Data on Figshare</a:t>
            </a:r>
            <a:endParaRPr b="1" sz="2000">
              <a:latin typeface="Open Sans"/>
              <a:ea typeface="Open Sans"/>
              <a:cs typeface="Open Sans"/>
              <a:sym typeface="Open Sans"/>
            </a:endParaRPr>
          </a:p>
        </p:txBody>
      </p:sp>
      <p:pic>
        <p:nvPicPr>
          <p:cNvPr id="439" name="Google Shape;439;p47" title="Screen Recording 2023-07-03 at 20.33.14.mov">
            <a:hlinkClick r:id="rId3"/>
          </p:cNvPr>
          <p:cNvPicPr preferRelativeResize="0"/>
          <p:nvPr/>
        </p:nvPicPr>
        <p:blipFill>
          <a:blip r:embed="rId4">
            <a:alphaModFix/>
          </a:blip>
          <a:stretch>
            <a:fillRect/>
          </a:stretch>
        </p:blipFill>
        <p:spPr>
          <a:xfrm>
            <a:off x="2036687" y="1013750"/>
            <a:ext cx="5070625" cy="3803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4" name="Shape 444"/>
        <p:cNvGrpSpPr/>
        <p:nvPr/>
      </p:nvGrpSpPr>
      <p:grpSpPr>
        <a:xfrm>
          <a:off x="0" y="0"/>
          <a:ext cx="0" cy="0"/>
          <a:chOff x="0" y="0"/>
          <a:chExt cx="0" cy="0"/>
        </a:xfrm>
      </p:grpSpPr>
      <p:sp>
        <p:nvSpPr>
          <p:cNvPr id="445" name="Google Shape;445;p48"/>
          <p:cNvSpPr txBox="1"/>
          <p:nvPr/>
        </p:nvSpPr>
        <p:spPr>
          <a:xfrm>
            <a:off x="165700" y="238325"/>
            <a:ext cx="74550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Review your systems’ capabilities</a:t>
            </a:r>
            <a:endParaRPr b="1" sz="2800">
              <a:latin typeface="Open Sans"/>
              <a:ea typeface="Open Sans"/>
              <a:cs typeface="Open Sans"/>
              <a:sym typeface="Open Sans"/>
            </a:endParaRPr>
          </a:p>
        </p:txBody>
      </p:sp>
      <p:cxnSp>
        <p:nvCxnSpPr>
          <p:cNvPr id="446" name="Google Shape;446;p48"/>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447" name="Google Shape;447;p48"/>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448" name="Google Shape;448;p48"/>
          <p:cNvPicPr preferRelativeResize="0"/>
          <p:nvPr/>
        </p:nvPicPr>
        <p:blipFill rotWithShape="1">
          <a:blip r:embed="rId3">
            <a:alphaModFix/>
          </a:blip>
          <a:srcRect b="7885" l="0" r="0" t="0"/>
          <a:stretch/>
        </p:blipFill>
        <p:spPr>
          <a:xfrm>
            <a:off x="912213" y="887738"/>
            <a:ext cx="7426227" cy="3901424"/>
          </a:xfrm>
          <a:prstGeom prst="rect">
            <a:avLst/>
          </a:prstGeom>
          <a:noFill/>
          <a:ln>
            <a:noFill/>
          </a:ln>
          <a:effectLst>
            <a:outerShdw blurRad="214313" rotWithShape="0" algn="bl" dir="5400000" dist="85725">
              <a:srgbClr val="000000">
                <a:alpha val="15000"/>
              </a:srgbClr>
            </a:outerShdw>
          </a:effectLst>
        </p:spPr>
      </p:pic>
      <p:sp>
        <p:nvSpPr>
          <p:cNvPr id="449" name="Google Shape;449;p48"/>
          <p:cNvSpPr txBox="1"/>
          <p:nvPr/>
        </p:nvSpPr>
        <p:spPr>
          <a:xfrm>
            <a:off x="6163950" y="4866600"/>
            <a:ext cx="29802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latin typeface="Open Sans"/>
                <a:ea typeface="Open Sans"/>
                <a:cs typeface="Open Sans"/>
                <a:sym typeface="Open Sans"/>
              </a:rPr>
              <a:t>Source: </a:t>
            </a:r>
            <a:r>
              <a:rPr lang="en-GB" sz="600">
                <a:latin typeface="Open Sans"/>
                <a:ea typeface="Open Sans"/>
                <a:cs typeface="Open Sans"/>
                <a:sym typeface="Open Sans"/>
              </a:rPr>
              <a:t>https://scholar.google.com/intl/en/scholar/inclusion.html#content</a:t>
            </a:r>
            <a:endParaRPr sz="600">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4" name="Shape 454"/>
        <p:cNvGrpSpPr/>
        <p:nvPr/>
      </p:nvGrpSpPr>
      <p:grpSpPr>
        <a:xfrm>
          <a:off x="0" y="0"/>
          <a:ext cx="0" cy="0"/>
          <a:chOff x="0" y="0"/>
          <a:chExt cx="0" cy="0"/>
        </a:xfrm>
      </p:grpSpPr>
      <p:sp>
        <p:nvSpPr>
          <p:cNvPr id="455" name="Google Shape;455;p49"/>
          <p:cNvSpPr txBox="1"/>
          <p:nvPr/>
        </p:nvSpPr>
        <p:spPr>
          <a:xfrm>
            <a:off x="165700" y="238325"/>
            <a:ext cx="74550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Review your systems’ capabilities</a:t>
            </a:r>
            <a:endParaRPr b="1" sz="2800">
              <a:latin typeface="Open Sans"/>
              <a:ea typeface="Open Sans"/>
              <a:cs typeface="Open Sans"/>
              <a:sym typeface="Open Sans"/>
            </a:endParaRPr>
          </a:p>
        </p:txBody>
      </p:sp>
      <p:cxnSp>
        <p:nvCxnSpPr>
          <p:cNvPr id="456" name="Google Shape;456;p49"/>
          <p:cNvCxnSpPr/>
          <p:nvPr/>
        </p:nvCxnSpPr>
        <p:spPr>
          <a:xfrm flipH="1" rot="10800000">
            <a:off x="366369" y="4873294"/>
            <a:ext cx="5475900" cy="8400"/>
          </a:xfrm>
          <a:prstGeom prst="straightConnector1">
            <a:avLst/>
          </a:prstGeom>
          <a:noFill/>
          <a:ln cap="flat" cmpd="sng" w="19050">
            <a:solidFill>
              <a:srgbClr val="FFCC20"/>
            </a:solidFill>
            <a:prstDash val="solid"/>
            <a:round/>
            <a:headEnd len="med" w="med" type="none"/>
            <a:tailEnd len="med" w="med" type="none"/>
          </a:ln>
        </p:spPr>
      </p:cxnSp>
      <p:cxnSp>
        <p:nvCxnSpPr>
          <p:cNvPr id="457" name="Google Shape;457;p49"/>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458" name="Google Shape;458;p49"/>
          <p:cNvSpPr txBox="1"/>
          <p:nvPr/>
        </p:nvSpPr>
        <p:spPr>
          <a:xfrm>
            <a:off x="6112500" y="4646650"/>
            <a:ext cx="30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latin typeface="Open Sans"/>
                <a:ea typeface="Open Sans"/>
                <a:cs typeface="Open Sans"/>
                <a:sym typeface="Open Sans"/>
              </a:rPr>
              <a:t>Source: </a:t>
            </a:r>
            <a:r>
              <a:rPr lang="en-GB" sz="600">
                <a:latin typeface="Open Sans"/>
                <a:ea typeface="Open Sans"/>
                <a:cs typeface="Open Sans"/>
                <a:sym typeface="Open Sans"/>
              </a:rPr>
              <a:t>https://www.dcc.ac.uk/guidance/how-guides/where-keep-research-data</a:t>
            </a:r>
            <a:endParaRPr sz="600">
              <a:latin typeface="Open Sans"/>
              <a:ea typeface="Open Sans"/>
              <a:cs typeface="Open Sans"/>
              <a:sym typeface="Open Sans"/>
            </a:endParaRPr>
          </a:p>
          <a:p>
            <a:pPr indent="0" lvl="0" marL="0" rtl="0" algn="l">
              <a:spcBef>
                <a:spcPts val="0"/>
              </a:spcBef>
              <a:spcAft>
                <a:spcPts val="0"/>
              </a:spcAft>
              <a:buNone/>
            </a:pPr>
            <a:r>
              <a:rPr lang="en-GB" sz="600">
                <a:latin typeface="Open Sans"/>
                <a:ea typeface="Open Sans"/>
                <a:cs typeface="Open Sans"/>
                <a:sym typeface="Open Sans"/>
              </a:rPr>
              <a:t>https://sharing.nih.gov/data-management-and-sharing-policy/sharing-scientific-data/selecting-a-data-repository</a:t>
            </a:r>
            <a:endParaRPr sz="600">
              <a:latin typeface="Open Sans"/>
              <a:ea typeface="Open Sans"/>
              <a:cs typeface="Open Sans"/>
              <a:sym typeface="Open Sans"/>
            </a:endParaRPr>
          </a:p>
        </p:txBody>
      </p:sp>
      <p:pic>
        <p:nvPicPr>
          <p:cNvPr id="459" name="Google Shape;459;p49"/>
          <p:cNvPicPr preferRelativeResize="0"/>
          <p:nvPr/>
        </p:nvPicPr>
        <p:blipFill>
          <a:blip r:embed="rId3">
            <a:alphaModFix/>
          </a:blip>
          <a:stretch>
            <a:fillRect/>
          </a:stretch>
        </p:blipFill>
        <p:spPr>
          <a:xfrm>
            <a:off x="592462" y="1144672"/>
            <a:ext cx="5444326" cy="2573276"/>
          </a:xfrm>
          <a:prstGeom prst="rect">
            <a:avLst/>
          </a:prstGeom>
          <a:noFill/>
          <a:ln>
            <a:noFill/>
          </a:ln>
          <a:effectLst>
            <a:outerShdw blurRad="214313" rotWithShape="0" algn="bl" dir="5400000" dist="85725">
              <a:srgbClr val="000000">
                <a:alpha val="15000"/>
              </a:srgbClr>
            </a:outerShdw>
          </a:effectLst>
        </p:spPr>
      </p:pic>
      <p:pic>
        <p:nvPicPr>
          <p:cNvPr id="460" name="Google Shape;460;p49"/>
          <p:cNvPicPr preferRelativeResize="0"/>
          <p:nvPr/>
        </p:nvPicPr>
        <p:blipFill>
          <a:blip r:embed="rId4">
            <a:alphaModFix/>
          </a:blip>
          <a:stretch>
            <a:fillRect/>
          </a:stretch>
        </p:blipFill>
        <p:spPr>
          <a:xfrm>
            <a:off x="3547675" y="1902288"/>
            <a:ext cx="5009582" cy="25732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5" name="Shape 465"/>
        <p:cNvGrpSpPr/>
        <p:nvPr/>
      </p:nvGrpSpPr>
      <p:grpSpPr>
        <a:xfrm>
          <a:off x="0" y="0"/>
          <a:ext cx="0" cy="0"/>
          <a:chOff x="0" y="0"/>
          <a:chExt cx="0" cy="0"/>
        </a:xfrm>
      </p:grpSpPr>
      <p:sp>
        <p:nvSpPr>
          <p:cNvPr id="466" name="Google Shape;466;p50"/>
          <p:cNvSpPr txBox="1"/>
          <p:nvPr/>
        </p:nvSpPr>
        <p:spPr>
          <a:xfrm>
            <a:off x="165700" y="238325"/>
            <a:ext cx="74550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Plan your support structures</a:t>
            </a:r>
            <a:endParaRPr b="1" sz="2800">
              <a:latin typeface="Open Sans"/>
              <a:ea typeface="Open Sans"/>
              <a:cs typeface="Open Sans"/>
              <a:sym typeface="Open Sans"/>
            </a:endParaRPr>
          </a:p>
        </p:txBody>
      </p:sp>
      <p:cxnSp>
        <p:nvCxnSpPr>
          <p:cNvPr id="467" name="Google Shape;467;p50"/>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468" name="Google Shape;468;p50"/>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469" name="Google Shape;469;p50"/>
          <p:cNvSpPr txBox="1"/>
          <p:nvPr/>
        </p:nvSpPr>
        <p:spPr>
          <a:xfrm>
            <a:off x="165700" y="1167600"/>
            <a:ext cx="4467900" cy="3547500"/>
          </a:xfrm>
          <a:prstGeom prst="rect">
            <a:avLst/>
          </a:prstGeom>
          <a:noFill/>
          <a:ln>
            <a:noFill/>
          </a:ln>
        </p:spPr>
        <p:txBody>
          <a:bodyPr anchorCtr="0" anchor="t" bIns="91425" lIns="91425" spcFirstLastPara="1" rIns="91425" wrap="square" tIns="91425">
            <a:spAutoFit/>
          </a:bodyPr>
          <a:lstStyle/>
          <a:p>
            <a:pPr indent="-330200" lvl="0" marL="457200" rtl="0" algn="l">
              <a:lnSpc>
                <a:spcPct val="100000"/>
              </a:lnSpc>
              <a:spcBef>
                <a:spcPts val="0"/>
              </a:spcBef>
              <a:spcAft>
                <a:spcPts val="0"/>
              </a:spcAft>
              <a:buClr>
                <a:schemeClr val="dk1"/>
              </a:buClr>
              <a:buSzPts val="1600"/>
              <a:buFont typeface="Open Sans SemiBold"/>
              <a:buChar char="⚬"/>
            </a:pPr>
            <a:r>
              <a:rPr lang="en-GB" sz="1600">
                <a:solidFill>
                  <a:schemeClr val="dk1"/>
                </a:solidFill>
                <a:latin typeface="Open Sans SemiBold"/>
                <a:ea typeface="Open Sans SemiBold"/>
                <a:cs typeface="Open Sans SemiBold"/>
                <a:sym typeface="Open Sans SemiBold"/>
              </a:rPr>
              <a:t>Consider how you will support your research ecosystem</a:t>
            </a:r>
            <a:endParaRPr sz="1600">
              <a:solidFill>
                <a:schemeClr val="dk1"/>
              </a:solidFill>
              <a:latin typeface="Open Sans SemiBold"/>
              <a:ea typeface="Open Sans SemiBold"/>
              <a:cs typeface="Open Sans SemiBold"/>
              <a:sym typeface="Open Sans SemiBold"/>
            </a:endParaRPr>
          </a:p>
          <a:p>
            <a:pPr indent="-317500" lvl="1" marL="914400" rtl="0" algn="l">
              <a:lnSpc>
                <a:spcPct val="115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Identify how you will support and incentivize your researchers</a:t>
            </a:r>
            <a:endParaRPr>
              <a:solidFill>
                <a:schemeClr val="dk1"/>
              </a:solidFill>
              <a:latin typeface="Open Sans"/>
              <a:ea typeface="Open Sans"/>
              <a:cs typeface="Open Sans"/>
              <a:sym typeface="Open Sans"/>
            </a:endParaRPr>
          </a:p>
          <a:p>
            <a:pPr indent="-317500" lvl="1" marL="914400" rtl="0" algn="l">
              <a:lnSpc>
                <a:spcPct val="115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Plan communication points between stakeholders (Researchers, Research Office, Library, IT) </a:t>
            </a:r>
            <a:endParaRPr>
              <a:solidFill>
                <a:schemeClr val="dk1"/>
              </a:solidFill>
              <a:latin typeface="Open Sans"/>
              <a:ea typeface="Open Sans"/>
              <a:cs typeface="Open Sans"/>
              <a:sym typeface="Open Sans"/>
            </a:endParaRPr>
          </a:p>
          <a:p>
            <a:pPr indent="-317500" lvl="1" marL="914400" rtl="0" algn="l">
              <a:lnSpc>
                <a:spcPct val="115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Review institutional policies and procedures relating to open data</a:t>
            </a:r>
            <a:endParaRPr>
              <a:solidFill>
                <a:schemeClr val="dk1"/>
              </a:solidFill>
              <a:latin typeface="Open Sans"/>
              <a:ea typeface="Open Sans"/>
              <a:cs typeface="Open Sans"/>
              <a:sym typeface="Open Sans"/>
            </a:endParaRPr>
          </a:p>
          <a:p>
            <a:pPr indent="-317500" lvl="1" marL="914400" rtl="0" algn="l">
              <a:lnSpc>
                <a:spcPct val="115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How do systems connect with people? </a:t>
            </a:r>
            <a:endParaRPr>
              <a:solidFill>
                <a:schemeClr val="dk1"/>
              </a:solidFill>
              <a:latin typeface="Open Sans"/>
              <a:ea typeface="Open Sans"/>
              <a:cs typeface="Open Sans"/>
              <a:sym typeface="Open Sans"/>
            </a:endParaRPr>
          </a:p>
          <a:p>
            <a:pPr indent="0" lvl="0" marL="0" rtl="0" algn="l">
              <a:lnSpc>
                <a:spcPct val="100000"/>
              </a:lnSpc>
              <a:spcBef>
                <a:spcPts val="1000"/>
              </a:spcBef>
              <a:spcAft>
                <a:spcPts val="1000"/>
              </a:spcAft>
              <a:buNone/>
            </a:pPr>
            <a:r>
              <a:t/>
            </a:r>
            <a:endParaRPr sz="1600">
              <a:solidFill>
                <a:schemeClr val="dk1"/>
              </a:solidFill>
              <a:latin typeface="Open Sans SemiBold"/>
              <a:ea typeface="Open Sans SemiBold"/>
              <a:cs typeface="Open Sans SemiBold"/>
              <a:sym typeface="Open Sans SemiBold"/>
            </a:endParaRPr>
          </a:p>
        </p:txBody>
      </p:sp>
      <p:pic>
        <p:nvPicPr>
          <p:cNvPr id="470" name="Google Shape;470;p50"/>
          <p:cNvPicPr preferRelativeResize="0"/>
          <p:nvPr/>
        </p:nvPicPr>
        <p:blipFill>
          <a:blip r:embed="rId3">
            <a:alphaModFix/>
          </a:blip>
          <a:stretch>
            <a:fillRect/>
          </a:stretch>
        </p:blipFill>
        <p:spPr>
          <a:xfrm>
            <a:off x="4843100" y="931612"/>
            <a:ext cx="3813675" cy="3813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74" name="Shape 474"/>
        <p:cNvGrpSpPr/>
        <p:nvPr/>
      </p:nvGrpSpPr>
      <p:grpSpPr>
        <a:xfrm>
          <a:off x="0" y="0"/>
          <a:ext cx="0" cy="0"/>
          <a:chOff x="0" y="0"/>
          <a:chExt cx="0" cy="0"/>
        </a:xfrm>
      </p:grpSpPr>
      <p:pic>
        <p:nvPicPr>
          <p:cNvPr id="475" name="Google Shape;475;p51"/>
          <p:cNvPicPr preferRelativeResize="0"/>
          <p:nvPr/>
        </p:nvPicPr>
        <p:blipFill>
          <a:blip r:embed="rId3">
            <a:alphaModFix/>
          </a:blip>
          <a:stretch>
            <a:fillRect/>
          </a:stretch>
        </p:blipFill>
        <p:spPr>
          <a:xfrm>
            <a:off x="0" y="0"/>
            <a:ext cx="6857999" cy="5143500"/>
          </a:xfrm>
          <a:prstGeom prst="rect">
            <a:avLst/>
          </a:prstGeom>
          <a:noFill/>
          <a:ln>
            <a:noFill/>
          </a:ln>
        </p:spPr>
      </p:pic>
      <p:sp>
        <p:nvSpPr>
          <p:cNvPr id="476" name="Google Shape;476;p51"/>
          <p:cNvSpPr txBox="1"/>
          <p:nvPr/>
        </p:nvSpPr>
        <p:spPr>
          <a:xfrm>
            <a:off x="7060150" y="636350"/>
            <a:ext cx="1849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chemeClr val="lt1"/>
                </a:solidFill>
                <a:latin typeface="Hind"/>
                <a:ea typeface="Hind"/>
                <a:cs typeface="Hind"/>
                <a:sym typeface="Hind"/>
              </a:rPr>
              <a:t>Sign up now</a:t>
            </a:r>
            <a:endParaRPr b="1" sz="2100">
              <a:solidFill>
                <a:schemeClr val="lt1"/>
              </a:solidFill>
              <a:latin typeface="Hind"/>
              <a:ea typeface="Hind"/>
              <a:cs typeface="Hind"/>
              <a:sym typeface="Hind"/>
            </a:endParaRPr>
          </a:p>
        </p:txBody>
      </p:sp>
      <p:sp>
        <p:nvSpPr>
          <p:cNvPr id="477" name="Google Shape;477;p51"/>
          <p:cNvSpPr/>
          <p:nvPr/>
        </p:nvSpPr>
        <p:spPr>
          <a:xfrm>
            <a:off x="7685200" y="1426350"/>
            <a:ext cx="599100" cy="1145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8" name="Google Shape;478;p51"/>
          <p:cNvPicPr preferRelativeResize="0"/>
          <p:nvPr/>
        </p:nvPicPr>
        <p:blipFill>
          <a:blip r:embed="rId4">
            <a:alphaModFix/>
          </a:blip>
          <a:stretch>
            <a:fillRect/>
          </a:stretch>
        </p:blipFill>
        <p:spPr>
          <a:xfrm>
            <a:off x="7060149" y="2817725"/>
            <a:ext cx="1956250" cy="195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 name="Shape 192"/>
        <p:cNvGrpSpPr/>
        <p:nvPr/>
      </p:nvGrpSpPr>
      <p:grpSpPr>
        <a:xfrm>
          <a:off x="0" y="0"/>
          <a:ext cx="0" cy="0"/>
          <a:chOff x="0" y="0"/>
          <a:chExt cx="0" cy="0"/>
        </a:xfrm>
      </p:grpSpPr>
      <p:sp>
        <p:nvSpPr>
          <p:cNvPr id="193" name="Google Shape;193;p26"/>
          <p:cNvSpPr/>
          <p:nvPr/>
        </p:nvSpPr>
        <p:spPr>
          <a:xfrm>
            <a:off x="996052" y="1358063"/>
            <a:ext cx="7149300" cy="35013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txBox="1"/>
          <p:nvPr/>
        </p:nvSpPr>
        <p:spPr>
          <a:xfrm>
            <a:off x="374900" y="276500"/>
            <a:ext cx="70686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800">
                <a:latin typeface="Open Sans"/>
                <a:ea typeface="Open Sans"/>
                <a:cs typeface="Open Sans"/>
                <a:sym typeface="Open Sans"/>
              </a:rPr>
              <a:t>Research Workflows at</a:t>
            </a:r>
            <a:r>
              <a:rPr b="1" lang="en-GB" sz="2800">
                <a:latin typeface="Open Sans"/>
                <a:ea typeface="Open Sans"/>
                <a:cs typeface="Open Sans"/>
                <a:sym typeface="Open Sans"/>
              </a:rPr>
              <a:t> Digital Science</a:t>
            </a:r>
            <a:endParaRPr b="1" sz="2800">
              <a:latin typeface="Open Sans"/>
              <a:ea typeface="Open Sans"/>
              <a:cs typeface="Open Sans"/>
              <a:sym typeface="Open Sans"/>
            </a:endParaRPr>
          </a:p>
        </p:txBody>
      </p:sp>
      <p:cxnSp>
        <p:nvCxnSpPr>
          <p:cNvPr id="195" name="Google Shape;195;p26"/>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196" name="Google Shape;196;p26"/>
          <p:cNvPicPr preferRelativeResize="0"/>
          <p:nvPr/>
        </p:nvPicPr>
        <p:blipFill>
          <a:blip r:embed="rId3">
            <a:alphaModFix/>
          </a:blip>
          <a:stretch>
            <a:fillRect/>
          </a:stretch>
        </p:blipFill>
        <p:spPr>
          <a:xfrm>
            <a:off x="4769950" y="3052275"/>
            <a:ext cx="3170040" cy="889175"/>
          </a:xfrm>
          <a:prstGeom prst="rect">
            <a:avLst/>
          </a:prstGeom>
          <a:noFill/>
          <a:ln>
            <a:noFill/>
          </a:ln>
        </p:spPr>
      </p:pic>
      <p:pic>
        <p:nvPicPr>
          <p:cNvPr id="197" name="Google Shape;197;p26"/>
          <p:cNvPicPr preferRelativeResize="0"/>
          <p:nvPr/>
        </p:nvPicPr>
        <p:blipFill>
          <a:blip r:embed="rId4">
            <a:alphaModFix/>
          </a:blip>
          <a:stretch>
            <a:fillRect/>
          </a:stretch>
        </p:blipFill>
        <p:spPr>
          <a:xfrm>
            <a:off x="2934825" y="1503900"/>
            <a:ext cx="3274401" cy="1512425"/>
          </a:xfrm>
          <a:prstGeom prst="rect">
            <a:avLst/>
          </a:prstGeom>
          <a:noFill/>
          <a:ln>
            <a:noFill/>
          </a:ln>
        </p:spPr>
      </p:pic>
      <p:pic>
        <p:nvPicPr>
          <p:cNvPr id="198" name="Google Shape;198;p26"/>
          <p:cNvPicPr preferRelativeResize="0"/>
          <p:nvPr/>
        </p:nvPicPr>
        <p:blipFill>
          <a:blip r:embed="rId5">
            <a:alphaModFix/>
          </a:blip>
          <a:stretch>
            <a:fillRect/>
          </a:stretch>
        </p:blipFill>
        <p:spPr>
          <a:xfrm>
            <a:off x="1436975" y="3052267"/>
            <a:ext cx="3175620" cy="889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3" name="Shape 203"/>
        <p:cNvGrpSpPr/>
        <p:nvPr/>
      </p:nvGrpSpPr>
      <p:grpSpPr>
        <a:xfrm>
          <a:off x="0" y="0"/>
          <a:ext cx="0" cy="0"/>
          <a:chOff x="0" y="0"/>
          <a:chExt cx="0" cy="0"/>
        </a:xfrm>
      </p:grpSpPr>
      <p:sp>
        <p:nvSpPr>
          <p:cNvPr id="204" name="Google Shape;204;p27"/>
          <p:cNvSpPr txBox="1"/>
          <p:nvPr/>
        </p:nvSpPr>
        <p:spPr>
          <a:xfrm>
            <a:off x="374901" y="276500"/>
            <a:ext cx="65502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2000">
                <a:latin typeface="Open Sans"/>
                <a:ea typeface="Open Sans"/>
                <a:cs typeface="Open Sans"/>
                <a:sym typeface="Open Sans"/>
              </a:rPr>
              <a:t>What do repositories currently house?</a:t>
            </a:r>
            <a:endParaRPr b="1" sz="2000">
              <a:latin typeface="Open Sans"/>
              <a:ea typeface="Open Sans"/>
              <a:cs typeface="Open Sans"/>
              <a:sym typeface="Open Sans"/>
            </a:endParaRPr>
          </a:p>
        </p:txBody>
      </p:sp>
      <p:cxnSp>
        <p:nvCxnSpPr>
          <p:cNvPr id="205" name="Google Shape;205;p27"/>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206" name="Google Shape;206;p27"/>
          <p:cNvSpPr txBox="1"/>
          <p:nvPr/>
        </p:nvSpPr>
        <p:spPr>
          <a:xfrm>
            <a:off x="5696100" y="4741800"/>
            <a:ext cx="3447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Open Sans"/>
                <a:ea typeface="Open Sans"/>
                <a:cs typeface="Open Sans"/>
                <a:sym typeface="Open Sans"/>
              </a:rPr>
              <a:t>Source: https://v2.sherpa.ac.uk/view/repository_visualisations/1.html</a:t>
            </a:r>
            <a:endParaRPr sz="800">
              <a:latin typeface="Open Sans"/>
              <a:ea typeface="Open Sans"/>
              <a:cs typeface="Open Sans"/>
              <a:sym typeface="Open Sans"/>
            </a:endParaRPr>
          </a:p>
        </p:txBody>
      </p:sp>
      <p:pic>
        <p:nvPicPr>
          <p:cNvPr id="207" name="Google Shape;207;p27"/>
          <p:cNvPicPr preferRelativeResize="0"/>
          <p:nvPr/>
        </p:nvPicPr>
        <p:blipFill>
          <a:blip r:embed="rId3">
            <a:alphaModFix/>
          </a:blip>
          <a:stretch>
            <a:fillRect/>
          </a:stretch>
        </p:blipFill>
        <p:spPr>
          <a:xfrm>
            <a:off x="1512336" y="1030150"/>
            <a:ext cx="6119325" cy="3601500"/>
          </a:xfrm>
          <a:prstGeom prst="rect">
            <a:avLst/>
          </a:prstGeom>
          <a:noFill/>
          <a:ln>
            <a:noFill/>
          </a:ln>
        </p:spPr>
      </p:pic>
      <p:sp>
        <p:nvSpPr>
          <p:cNvPr id="208" name="Google Shape;208;p27"/>
          <p:cNvSpPr/>
          <p:nvPr/>
        </p:nvSpPr>
        <p:spPr>
          <a:xfrm>
            <a:off x="2235025" y="3474550"/>
            <a:ext cx="1786200" cy="2148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3" name="Shape 213"/>
        <p:cNvGrpSpPr/>
        <p:nvPr/>
      </p:nvGrpSpPr>
      <p:grpSpPr>
        <a:xfrm>
          <a:off x="0" y="0"/>
          <a:ext cx="0" cy="0"/>
          <a:chOff x="0" y="0"/>
          <a:chExt cx="0" cy="0"/>
        </a:xfrm>
      </p:grpSpPr>
      <p:sp>
        <p:nvSpPr>
          <p:cNvPr id="214" name="Google Shape;214;p28"/>
          <p:cNvSpPr txBox="1"/>
          <p:nvPr/>
        </p:nvSpPr>
        <p:spPr>
          <a:xfrm>
            <a:off x="374901" y="276500"/>
            <a:ext cx="65502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2000">
                <a:latin typeface="Open Sans"/>
                <a:ea typeface="Open Sans"/>
                <a:cs typeface="Open Sans"/>
                <a:sym typeface="Open Sans"/>
              </a:rPr>
              <a:t>Data as a research output</a:t>
            </a:r>
            <a:endParaRPr b="1" sz="2000">
              <a:latin typeface="Open Sans"/>
              <a:ea typeface="Open Sans"/>
              <a:cs typeface="Open Sans"/>
              <a:sym typeface="Open Sans"/>
            </a:endParaRPr>
          </a:p>
        </p:txBody>
      </p:sp>
      <p:cxnSp>
        <p:nvCxnSpPr>
          <p:cNvPr id="215" name="Google Shape;215;p28"/>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216" name="Google Shape;216;p28"/>
          <p:cNvSpPr txBox="1"/>
          <p:nvPr/>
        </p:nvSpPr>
        <p:spPr>
          <a:xfrm>
            <a:off x="374900" y="1259400"/>
            <a:ext cx="3987600" cy="2693700"/>
          </a:xfrm>
          <a:prstGeom prst="rect">
            <a:avLst/>
          </a:prstGeom>
          <a:noFill/>
          <a:ln>
            <a:noFill/>
          </a:ln>
        </p:spPr>
        <p:txBody>
          <a:bodyPr anchorCtr="0" anchor="t" bIns="0" lIns="0" spcFirstLastPara="1" rIns="0" wrap="square" tIns="0">
            <a:spAutoFit/>
          </a:bodyPr>
          <a:lstStyle/>
          <a:p>
            <a:pPr indent="-317500" lvl="0" marL="457200" rtl="0" algn="l">
              <a:lnSpc>
                <a:spcPct val="115000"/>
              </a:lnSpc>
              <a:spcBef>
                <a:spcPts val="0"/>
              </a:spcBef>
              <a:spcAft>
                <a:spcPts val="0"/>
              </a:spcAft>
              <a:buClr>
                <a:srgbClr val="3B4141"/>
              </a:buClr>
              <a:buSzPts val="1400"/>
              <a:buFont typeface="Open Sans Medium"/>
              <a:buChar char="●"/>
            </a:pPr>
            <a:r>
              <a:rPr lang="en-GB">
                <a:solidFill>
                  <a:srgbClr val="3B4141"/>
                </a:solidFill>
                <a:latin typeface="Open Sans Medium"/>
                <a:ea typeface="Open Sans Medium"/>
                <a:cs typeface="Open Sans Medium"/>
                <a:sym typeface="Open Sans Medium"/>
              </a:rPr>
              <a:t>Last 5-10 years has seen data perceived as a research output</a:t>
            </a:r>
            <a:br>
              <a:rPr lang="en-GB">
                <a:solidFill>
                  <a:srgbClr val="3B4141"/>
                </a:solidFill>
                <a:latin typeface="Open Sans Medium"/>
                <a:ea typeface="Open Sans Medium"/>
                <a:cs typeface="Open Sans Medium"/>
                <a:sym typeface="Open Sans Medium"/>
              </a:rPr>
            </a:br>
            <a:endParaRPr>
              <a:solidFill>
                <a:srgbClr val="3B4141"/>
              </a:solidFill>
              <a:latin typeface="Open Sans Medium"/>
              <a:ea typeface="Open Sans Medium"/>
              <a:cs typeface="Open Sans Medium"/>
              <a:sym typeface="Open Sans Medium"/>
            </a:endParaRPr>
          </a:p>
          <a:p>
            <a:pPr indent="-317500" lvl="0" marL="457200" rtl="0" algn="l">
              <a:lnSpc>
                <a:spcPct val="115000"/>
              </a:lnSpc>
              <a:spcBef>
                <a:spcPts val="0"/>
              </a:spcBef>
              <a:spcAft>
                <a:spcPts val="0"/>
              </a:spcAft>
              <a:buClr>
                <a:srgbClr val="3B4141"/>
              </a:buClr>
              <a:buSzPts val="1400"/>
              <a:buFont typeface="Open Sans Medium"/>
              <a:buChar char="●"/>
            </a:pPr>
            <a:r>
              <a:rPr lang="en-GB">
                <a:solidFill>
                  <a:srgbClr val="3B4141"/>
                </a:solidFill>
                <a:latin typeface="Open Sans Medium"/>
                <a:ea typeface="Open Sans Medium"/>
                <a:cs typeface="Open Sans Medium"/>
                <a:sym typeface="Open Sans Medium"/>
              </a:rPr>
              <a:t>Policy and mandates has driven increase in data sharing</a:t>
            </a:r>
            <a:br>
              <a:rPr lang="en-GB">
                <a:solidFill>
                  <a:srgbClr val="3B4141"/>
                </a:solidFill>
                <a:latin typeface="Open Sans Medium"/>
                <a:ea typeface="Open Sans Medium"/>
                <a:cs typeface="Open Sans Medium"/>
                <a:sym typeface="Open Sans Medium"/>
              </a:rPr>
            </a:br>
            <a:endParaRPr>
              <a:solidFill>
                <a:srgbClr val="3B4141"/>
              </a:solidFill>
              <a:latin typeface="Open Sans Medium"/>
              <a:ea typeface="Open Sans Medium"/>
              <a:cs typeface="Open Sans Medium"/>
              <a:sym typeface="Open Sans Medium"/>
            </a:endParaRPr>
          </a:p>
          <a:p>
            <a:pPr indent="-317500" lvl="0" marL="457200" rtl="0" algn="l">
              <a:lnSpc>
                <a:spcPct val="115000"/>
              </a:lnSpc>
              <a:spcBef>
                <a:spcPts val="0"/>
              </a:spcBef>
              <a:spcAft>
                <a:spcPts val="0"/>
              </a:spcAft>
              <a:buClr>
                <a:srgbClr val="3B4141"/>
              </a:buClr>
              <a:buSzPts val="1400"/>
              <a:buFont typeface="Open Sans Medium"/>
              <a:buChar char="●"/>
            </a:pPr>
            <a:r>
              <a:rPr lang="en-GB">
                <a:solidFill>
                  <a:srgbClr val="3B4141"/>
                </a:solidFill>
                <a:latin typeface="Open Sans Medium"/>
                <a:ea typeface="Open Sans Medium"/>
                <a:cs typeface="Open Sans Medium"/>
                <a:sym typeface="Open Sans Medium"/>
              </a:rPr>
              <a:t>Technical infrastructure has responded accordingly</a:t>
            </a:r>
            <a:br>
              <a:rPr lang="en-GB">
                <a:solidFill>
                  <a:srgbClr val="3B4141"/>
                </a:solidFill>
                <a:latin typeface="Open Sans Medium"/>
                <a:ea typeface="Open Sans Medium"/>
                <a:cs typeface="Open Sans Medium"/>
                <a:sym typeface="Open Sans Medium"/>
              </a:rPr>
            </a:br>
            <a:endParaRPr>
              <a:solidFill>
                <a:srgbClr val="3B4141"/>
              </a:solidFill>
              <a:latin typeface="Open Sans Medium"/>
              <a:ea typeface="Open Sans Medium"/>
              <a:cs typeface="Open Sans Medium"/>
              <a:sym typeface="Open Sans Medium"/>
            </a:endParaRPr>
          </a:p>
          <a:p>
            <a:pPr indent="-317500" lvl="0" marL="457200" rtl="0" algn="l">
              <a:lnSpc>
                <a:spcPct val="115000"/>
              </a:lnSpc>
              <a:spcBef>
                <a:spcPts val="0"/>
              </a:spcBef>
              <a:spcAft>
                <a:spcPts val="0"/>
              </a:spcAft>
              <a:buClr>
                <a:srgbClr val="3B4141"/>
              </a:buClr>
              <a:buSzPts val="1400"/>
              <a:buFont typeface="Open Sans Medium"/>
              <a:buChar char="●"/>
            </a:pPr>
            <a:r>
              <a:rPr lang="en-GB">
                <a:solidFill>
                  <a:srgbClr val="3B4141"/>
                </a:solidFill>
                <a:latin typeface="Open Sans Medium"/>
                <a:ea typeface="Open Sans Medium"/>
                <a:cs typeface="Open Sans Medium"/>
                <a:sym typeface="Open Sans Medium"/>
              </a:rPr>
              <a:t>Approach to conducting research is evolving (DMPs)</a:t>
            </a:r>
            <a:endParaRPr>
              <a:solidFill>
                <a:srgbClr val="3B4141"/>
              </a:solidFill>
              <a:latin typeface="Open Sans Medium"/>
              <a:ea typeface="Open Sans Medium"/>
              <a:cs typeface="Open Sans Medium"/>
              <a:sym typeface="Open Sans Medium"/>
            </a:endParaRPr>
          </a:p>
        </p:txBody>
      </p:sp>
      <p:sp>
        <p:nvSpPr>
          <p:cNvPr id="217" name="Google Shape;217;p28"/>
          <p:cNvSpPr txBox="1"/>
          <p:nvPr/>
        </p:nvSpPr>
        <p:spPr>
          <a:xfrm>
            <a:off x="4457125" y="4656950"/>
            <a:ext cx="47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3"/>
              </a:rPr>
              <a:t>https://v2.sherpa.ac.uk/view/funder_visualisations/1.html</a:t>
            </a:r>
            <a:endParaRPr/>
          </a:p>
        </p:txBody>
      </p:sp>
      <p:pic>
        <p:nvPicPr>
          <p:cNvPr id="218" name="Google Shape;218;p28" title="Chart"/>
          <p:cNvPicPr preferRelativeResize="0"/>
          <p:nvPr/>
        </p:nvPicPr>
        <p:blipFill>
          <a:blip r:embed="rId4">
            <a:alphaModFix/>
          </a:blip>
          <a:stretch>
            <a:fillRect/>
          </a:stretch>
        </p:blipFill>
        <p:spPr>
          <a:xfrm>
            <a:off x="4362500" y="1111975"/>
            <a:ext cx="4721700" cy="29195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3" name="Shape 223"/>
        <p:cNvGrpSpPr/>
        <p:nvPr/>
      </p:nvGrpSpPr>
      <p:grpSpPr>
        <a:xfrm>
          <a:off x="0" y="0"/>
          <a:ext cx="0" cy="0"/>
          <a:chOff x="0" y="0"/>
          <a:chExt cx="0" cy="0"/>
        </a:xfrm>
      </p:grpSpPr>
      <p:sp>
        <p:nvSpPr>
          <p:cNvPr id="224" name="Google Shape;224;p29"/>
          <p:cNvSpPr txBox="1"/>
          <p:nvPr/>
        </p:nvSpPr>
        <p:spPr>
          <a:xfrm>
            <a:off x="374901" y="276500"/>
            <a:ext cx="65502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2000">
                <a:latin typeface="Open Sans"/>
                <a:ea typeface="Open Sans"/>
                <a:cs typeface="Open Sans"/>
                <a:sym typeface="Open Sans"/>
              </a:rPr>
              <a:t>How many funders mandate data sharing?</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cxnSp>
        <p:nvCxnSpPr>
          <p:cNvPr id="225" name="Google Shape;225;p29"/>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sp>
        <p:nvSpPr>
          <p:cNvPr id="226" name="Google Shape;226;p29"/>
          <p:cNvSpPr txBox="1"/>
          <p:nvPr/>
        </p:nvSpPr>
        <p:spPr>
          <a:xfrm>
            <a:off x="374900" y="1259400"/>
            <a:ext cx="3987600" cy="2907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a:solidFill>
                  <a:srgbClr val="3B4141"/>
                </a:solidFill>
                <a:latin typeface="Open Sans Medium"/>
                <a:ea typeface="Open Sans Medium"/>
                <a:cs typeface="Open Sans Medium"/>
                <a:sym typeface="Open Sans Medium"/>
              </a:rPr>
              <a:t>Only 30% of funders worldwide require data archiving (sharing)</a:t>
            </a:r>
            <a:endParaRPr>
              <a:solidFill>
                <a:srgbClr val="3B4141"/>
              </a:solidFill>
              <a:latin typeface="Open Sans Medium"/>
              <a:ea typeface="Open Sans Medium"/>
              <a:cs typeface="Open Sans Medium"/>
              <a:sym typeface="Open Sans Medium"/>
            </a:endParaRPr>
          </a:p>
          <a:p>
            <a:pPr indent="0" lvl="0" marL="0" rtl="0" algn="l">
              <a:lnSpc>
                <a:spcPct val="115000"/>
              </a:lnSpc>
              <a:spcBef>
                <a:spcPts val="1200"/>
              </a:spcBef>
              <a:spcAft>
                <a:spcPts val="0"/>
              </a:spcAft>
              <a:buNone/>
            </a:pPr>
            <a:r>
              <a:rPr lang="en-GB">
                <a:solidFill>
                  <a:srgbClr val="3B4141"/>
                </a:solidFill>
                <a:latin typeface="Open Sans Medium"/>
                <a:ea typeface="Open Sans Medium"/>
                <a:cs typeface="Open Sans Medium"/>
                <a:sym typeface="Open Sans Medium"/>
              </a:rPr>
              <a:t>Progress towards open data becoming the standard globally has kept pace with funder mandates</a:t>
            </a:r>
            <a:endParaRPr>
              <a:solidFill>
                <a:srgbClr val="3B4141"/>
              </a:solidFill>
              <a:latin typeface="Open Sans Medium"/>
              <a:ea typeface="Open Sans Medium"/>
              <a:cs typeface="Open Sans Medium"/>
              <a:sym typeface="Open Sans Medium"/>
            </a:endParaRPr>
          </a:p>
          <a:p>
            <a:pPr indent="0" lvl="0" marL="0" rtl="0" algn="l">
              <a:lnSpc>
                <a:spcPct val="115000"/>
              </a:lnSpc>
              <a:spcBef>
                <a:spcPts val="1200"/>
              </a:spcBef>
              <a:spcAft>
                <a:spcPts val="0"/>
              </a:spcAft>
              <a:buNone/>
            </a:pPr>
            <a:r>
              <a:rPr lang="en-GB">
                <a:solidFill>
                  <a:srgbClr val="3B4141"/>
                </a:solidFill>
                <a:latin typeface="Open Sans Medium"/>
                <a:ea typeface="Open Sans Medium"/>
                <a:cs typeface="Open Sans Medium"/>
                <a:sym typeface="Open Sans Medium"/>
              </a:rPr>
              <a:t>Data mandates are important but</a:t>
            </a:r>
            <a:r>
              <a:rPr b="1" lang="en-GB">
                <a:solidFill>
                  <a:srgbClr val="3B4141"/>
                </a:solidFill>
                <a:latin typeface="Open Sans"/>
                <a:ea typeface="Open Sans"/>
                <a:cs typeface="Open Sans"/>
                <a:sym typeface="Open Sans"/>
              </a:rPr>
              <a:t> present infrastructure challenges for all stakeholders in the research lifecycle</a:t>
            </a:r>
            <a:r>
              <a:rPr lang="en-GB">
                <a:solidFill>
                  <a:srgbClr val="3B4141"/>
                </a:solidFill>
                <a:latin typeface="Open Sans Medium"/>
                <a:ea typeface="Open Sans Medium"/>
                <a:cs typeface="Open Sans Medium"/>
                <a:sym typeface="Open Sans Medium"/>
              </a:rPr>
              <a:t> when they’re implemented</a:t>
            </a:r>
            <a:endParaRPr>
              <a:solidFill>
                <a:srgbClr val="3B4141"/>
              </a:solidFill>
              <a:latin typeface="Open Sans Medium"/>
              <a:ea typeface="Open Sans Medium"/>
              <a:cs typeface="Open Sans Medium"/>
              <a:sym typeface="Open Sans Medium"/>
            </a:endParaRPr>
          </a:p>
          <a:p>
            <a:pPr indent="0" lvl="0" marL="0" rtl="0" algn="l">
              <a:lnSpc>
                <a:spcPct val="115000"/>
              </a:lnSpc>
              <a:spcBef>
                <a:spcPts val="1200"/>
              </a:spcBef>
              <a:spcAft>
                <a:spcPts val="1200"/>
              </a:spcAft>
              <a:buNone/>
            </a:pPr>
            <a:r>
              <a:t/>
            </a:r>
            <a:endParaRPr>
              <a:solidFill>
                <a:srgbClr val="3B4141"/>
              </a:solidFill>
              <a:latin typeface="Open Sans Medium"/>
              <a:ea typeface="Open Sans Medium"/>
              <a:cs typeface="Open Sans Medium"/>
              <a:sym typeface="Open Sans Medium"/>
            </a:endParaRPr>
          </a:p>
        </p:txBody>
      </p:sp>
      <p:sp>
        <p:nvSpPr>
          <p:cNvPr id="227" name="Google Shape;227;p29"/>
          <p:cNvSpPr txBox="1"/>
          <p:nvPr/>
        </p:nvSpPr>
        <p:spPr>
          <a:xfrm>
            <a:off x="4457125" y="4656950"/>
            <a:ext cx="472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3"/>
              </a:rPr>
              <a:t>https://v2.sherpa.ac.uk/view/funder_visualisations/1.html</a:t>
            </a:r>
            <a:endParaRPr/>
          </a:p>
        </p:txBody>
      </p:sp>
      <p:pic>
        <p:nvPicPr>
          <p:cNvPr id="228" name="Google Shape;228;p29"/>
          <p:cNvPicPr preferRelativeResize="0"/>
          <p:nvPr/>
        </p:nvPicPr>
        <p:blipFill>
          <a:blip r:embed="rId4">
            <a:alphaModFix/>
          </a:blip>
          <a:stretch>
            <a:fillRect/>
          </a:stretch>
        </p:blipFill>
        <p:spPr>
          <a:xfrm>
            <a:off x="4532275" y="1167600"/>
            <a:ext cx="4476700" cy="30407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3" name="Shape 233"/>
        <p:cNvGrpSpPr/>
        <p:nvPr/>
      </p:nvGrpSpPr>
      <p:grpSpPr>
        <a:xfrm>
          <a:off x="0" y="0"/>
          <a:ext cx="0" cy="0"/>
          <a:chOff x="0" y="0"/>
          <a:chExt cx="0" cy="0"/>
        </a:xfrm>
      </p:grpSpPr>
      <p:sp>
        <p:nvSpPr>
          <p:cNvPr id="234" name="Google Shape;234;p30"/>
          <p:cNvSpPr txBox="1"/>
          <p:nvPr/>
        </p:nvSpPr>
        <p:spPr>
          <a:xfrm>
            <a:off x="374901" y="276500"/>
            <a:ext cx="65502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2000">
                <a:latin typeface="Open Sans"/>
                <a:ea typeface="Open Sans"/>
                <a:cs typeface="Open Sans"/>
                <a:sym typeface="Open Sans"/>
              </a:rPr>
              <a:t>UK: UKRI Open Access Policy</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cxnSp>
        <p:nvCxnSpPr>
          <p:cNvPr id="235" name="Google Shape;235;p30"/>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236" name="Google Shape;236;p30"/>
          <p:cNvPicPr preferRelativeResize="0"/>
          <p:nvPr/>
        </p:nvPicPr>
        <p:blipFill>
          <a:blip r:embed="rId3">
            <a:alphaModFix/>
          </a:blip>
          <a:stretch>
            <a:fillRect/>
          </a:stretch>
        </p:blipFill>
        <p:spPr>
          <a:xfrm>
            <a:off x="4413501" y="1025000"/>
            <a:ext cx="4568041" cy="2469576"/>
          </a:xfrm>
          <a:prstGeom prst="rect">
            <a:avLst/>
          </a:prstGeom>
          <a:noFill/>
          <a:ln>
            <a:noFill/>
          </a:ln>
        </p:spPr>
      </p:pic>
      <p:pic>
        <p:nvPicPr>
          <p:cNvPr id="237" name="Google Shape;237;p30"/>
          <p:cNvPicPr preferRelativeResize="0"/>
          <p:nvPr/>
        </p:nvPicPr>
        <p:blipFill rotWithShape="1">
          <a:blip r:embed="rId4">
            <a:alphaModFix/>
          </a:blip>
          <a:srcRect b="40765" l="0" r="0" t="0"/>
          <a:stretch/>
        </p:blipFill>
        <p:spPr>
          <a:xfrm>
            <a:off x="4334975" y="3381200"/>
            <a:ext cx="4702826" cy="1158699"/>
          </a:xfrm>
          <a:prstGeom prst="rect">
            <a:avLst/>
          </a:prstGeom>
          <a:noFill/>
          <a:ln>
            <a:noFill/>
          </a:ln>
        </p:spPr>
      </p:pic>
      <p:pic>
        <p:nvPicPr>
          <p:cNvPr id="238" name="Google Shape;238;p30"/>
          <p:cNvPicPr preferRelativeResize="0"/>
          <p:nvPr/>
        </p:nvPicPr>
        <p:blipFill>
          <a:blip r:embed="rId5">
            <a:alphaModFix/>
          </a:blip>
          <a:stretch>
            <a:fillRect/>
          </a:stretch>
        </p:blipFill>
        <p:spPr>
          <a:xfrm>
            <a:off x="368225" y="4071075"/>
            <a:ext cx="4045275" cy="632850"/>
          </a:xfrm>
          <a:prstGeom prst="rect">
            <a:avLst/>
          </a:prstGeom>
          <a:noFill/>
          <a:ln>
            <a:noFill/>
          </a:ln>
        </p:spPr>
      </p:pic>
      <p:pic>
        <p:nvPicPr>
          <p:cNvPr id="239" name="Google Shape;239;p30"/>
          <p:cNvPicPr preferRelativeResize="0"/>
          <p:nvPr/>
        </p:nvPicPr>
        <p:blipFill rotWithShape="1">
          <a:blip r:embed="rId6">
            <a:alphaModFix/>
          </a:blip>
          <a:srcRect b="1979" l="-1780" r="1779" t="-1980"/>
          <a:stretch/>
        </p:blipFill>
        <p:spPr>
          <a:xfrm>
            <a:off x="215825" y="1025000"/>
            <a:ext cx="4197675" cy="2702516"/>
          </a:xfrm>
          <a:prstGeom prst="rect">
            <a:avLst/>
          </a:prstGeom>
          <a:noFill/>
          <a:ln>
            <a:noFill/>
          </a:ln>
        </p:spPr>
      </p:pic>
      <p:sp>
        <p:nvSpPr>
          <p:cNvPr id="240" name="Google Shape;240;p30"/>
          <p:cNvSpPr txBox="1"/>
          <p:nvPr/>
        </p:nvSpPr>
        <p:spPr>
          <a:xfrm>
            <a:off x="6442250" y="4866600"/>
            <a:ext cx="2701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latin typeface="Open Sans"/>
                <a:ea typeface="Open Sans"/>
                <a:cs typeface="Open Sans"/>
                <a:sym typeface="Open Sans"/>
              </a:rPr>
              <a:t>Source: </a:t>
            </a:r>
            <a:r>
              <a:rPr lang="en-GB" sz="600">
                <a:latin typeface="Open Sans"/>
                <a:ea typeface="Open Sans"/>
                <a:cs typeface="Open Sans"/>
                <a:sym typeface="Open Sans"/>
              </a:rPr>
              <a:t>https://www.ukri.org/publications/ukri-open-access-policy/</a:t>
            </a:r>
            <a:endParaRPr sz="600">
              <a:latin typeface="Open Sans"/>
              <a:ea typeface="Open Sans"/>
              <a:cs typeface="Open Sans"/>
              <a:sym typeface="Open Sans"/>
            </a:endParaRPr>
          </a:p>
        </p:txBody>
      </p:sp>
      <p:sp>
        <p:nvSpPr>
          <p:cNvPr id="241" name="Google Shape;241;p30"/>
          <p:cNvSpPr/>
          <p:nvPr/>
        </p:nvSpPr>
        <p:spPr>
          <a:xfrm>
            <a:off x="245400" y="3985225"/>
            <a:ext cx="4279800" cy="8814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6" name="Shape 246"/>
        <p:cNvGrpSpPr/>
        <p:nvPr/>
      </p:nvGrpSpPr>
      <p:grpSpPr>
        <a:xfrm>
          <a:off x="0" y="0"/>
          <a:ext cx="0" cy="0"/>
          <a:chOff x="0" y="0"/>
          <a:chExt cx="0" cy="0"/>
        </a:xfrm>
      </p:grpSpPr>
      <p:sp>
        <p:nvSpPr>
          <p:cNvPr id="247" name="Google Shape;247;p31"/>
          <p:cNvSpPr txBox="1"/>
          <p:nvPr/>
        </p:nvSpPr>
        <p:spPr>
          <a:xfrm>
            <a:off x="374901" y="276500"/>
            <a:ext cx="65502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2000">
                <a:latin typeface="Open Sans"/>
                <a:ea typeface="Open Sans"/>
                <a:cs typeface="Open Sans"/>
                <a:sym typeface="Open Sans"/>
              </a:rPr>
              <a:t>United States: OSTP ‘Nelson’ Memo</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2000">
              <a:latin typeface="Open Sans"/>
              <a:ea typeface="Open Sans"/>
              <a:cs typeface="Open Sans"/>
              <a:sym typeface="Open Sans"/>
            </a:endParaRPr>
          </a:p>
          <a:p>
            <a:pPr indent="0" lvl="0" marL="0" rtl="0" algn="l">
              <a:lnSpc>
                <a:spcPct val="90000"/>
              </a:lnSpc>
              <a:spcBef>
                <a:spcPts val="0"/>
              </a:spcBef>
              <a:spcAft>
                <a:spcPts val="0"/>
              </a:spcAft>
              <a:buClr>
                <a:srgbClr val="684499"/>
              </a:buClr>
              <a:buSzPts val="4400"/>
              <a:buFont typeface="Arial"/>
              <a:buNone/>
            </a:pPr>
            <a:r>
              <a:t/>
            </a:r>
            <a:endParaRPr b="1" sz="2000">
              <a:latin typeface="Open Sans"/>
              <a:ea typeface="Open Sans"/>
              <a:cs typeface="Open Sans"/>
              <a:sym typeface="Open Sans"/>
            </a:endParaRPr>
          </a:p>
        </p:txBody>
      </p:sp>
      <p:cxnSp>
        <p:nvCxnSpPr>
          <p:cNvPr id="248" name="Google Shape;248;p31"/>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249" name="Google Shape;249;p31"/>
          <p:cNvPicPr preferRelativeResize="0"/>
          <p:nvPr/>
        </p:nvPicPr>
        <p:blipFill rotWithShape="1">
          <a:blip r:embed="rId3">
            <a:alphaModFix/>
          </a:blip>
          <a:srcRect b="0" l="0" r="0" t="3846"/>
          <a:stretch/>
        </p:blipFill>
        <p:spPr>
          <a:xfrm>
            <a:off x="1643038" y="948800"/>
            <a:ext cx="5857973" cy="4067574"/>
          </a:xfrm>
          <a:prstGeom prst="rect">
            <a:avLst/>
          </a:prstGeom>
          <a:noFill/>
          <a:ln>
            <a:noFill/>
          </a:ln>
          <a:effectLst>
            <a:outerShdw blurRad="228600" rotWithShape="0" algn="bl" dir="5400000" dist="85725">
              <a:srgbClr val="000000">
                <a:alpha val="16000"/>
              </a:srgbClr>
            </a:outerShdw>
          </a:effectLst>
        </p:spPr>
      </p:pic>
      <p:sp>
        <p:nvSpPr>
          <p:cNvPr id="250" name="Google Shape;250;p31"/>
          <p:cNvSpPr/>
          <p:nvPr/>
        </p:nvSpPr>
        <p:spPr>
          <a:xfrm>
            <a:off x="2403600" y="3893150"/>
            <a:ext cx="4380000" cy="4944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5" name="Shape 255"/>
        <p:cNvGrpSpPr/>
        <p:nvPr/>
      </p:nvGrpSpPr>
      <p:grpSpPr>
        <a:xfrm>
          <a:off x="0" y="0"/>
          <a:ext cx="0" cy="0"/>
          <a:chOff x="0" y="0"/>
          <a:chExt cx="0" cy="0"/>
        </a:xfrm>
      </p:grpSpPr>
      <p:sp>
        <p:nvSpPr>
          <p:cNvPr id="256" name="Google Shape;256;p32"/>
          <p:cNvSpPr txBox="1"/>
          <p:nvPr/>
        </p:nvSpPr>
        <p:spPr>
          <a:xfrm>
            <a:off x="165700" y="283375"/>
            <a:ext cx="7137600" cy="365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84499"/>
              </a:buClr>
              <a:buSzPts val="4400"/>
              <a:buFont typeface="Arial"/>
              <a:buNone/>
            </a:pPr>
            <a:r>
              <a:rPr b="1" lang="en-GB" sz="2400">
                <a:latin typeface="Open Sans"/>
                <a:ea typeface="Open Sans"/>
                <a:cs typeface="Open Sans"/>
                <a:sym typeface="Open Sans"/>
              </a:rPr>
              <a:t>Some </a:t>
            </a:r>
            <a:r>
              <a:rPr b="1" lang="en-GB" sz="2400">
                <a:latin typeface="Open Sans"/>
                <a:ea typeface="Open Sans"/>
                <a:cs typeface="Open Sans"/>
                <a:sym typeface="Open Sans"/>
              </a:rPr>
              <a:t>countries</a:t>
            </a:r>
            <a:r>
              <a:rPr b="1" lang="en-GB" sz="2400">
                <a:latin typeface="Open Sans"/>
                <a:ea typeface="Open Sans"/>
                <a:cs typeface="Open Sans"/>
                <a:sym typeface="Open Sans"/>
              </a:rPr>
              <a:t> are more primed than others</a:t>
            </a:r>
            <a:endParaRPr b="1" sz="2400">
              <a:latin typeface="Open Sans"/>
              <a:ea typeface="Open Sans"/>
              <a:cs typeface="Open Sans"/>
              <a:sym typeface="Open Sans"/>
            </a:endParaRPr>
          </a:p>
        </p:txBody>
      </p:sp>
      <p:cxnSp>
        <p:nvCxnSpPr>
          <p:cNvPr id="257" name="Google Shape;257;p32"/>
          <p:cNvCxnSpPr/>
          <p:nvPr/>
        </p:nvCxnSpPr>
        <p:spPr>
          <a:xfrm>
            <a:off x="366369" y="4881694"/>
            <a:ext cx="5896500" cy="0"/>
          </a:xfrm>
          <a:prstGeom prst="straightConnector1">
            <a:avLst/>
          </a:prstGeom>
          <a:noFill/>
          <a:ln cap="flat" cmpd="sng" w="19050">
            <a:solidFill>
              <a:srgbClr val="FFCC20"/>
            </a:solidFill>
            <a:prstDash val="solid"/>
            <a:round/>
            <a:headEnd len="med" w="med" type="none"/>
            <a:tailEnd len="med" w="med" type="none"/>
          </a:ln>
        </p:spPr>
      </p:cxnSp>
      <p:cxnSp>
        <p:nvCxnSpPr>
          <p:cNvPr id="258" name="Google Shape;258;p32"/>
          <p:cNvCxnSpPr/>
          <p:nvPr/>
        </p:nvCxnSpPr>
        <p:spPr>
          <a:xfrm>
            <a:off x="372323" y="795206"/>
            <a:ext cx="8399400" cy="0"/>
          </a:xfrm>
          <a:prstGeom prst="straightConnector1">
            <a:avLst/>
          </a:prstGeom>
          <a:noFill/>
          <a:ln cap="flat" cmpd="sng" w="9525">
            <a:solidFill>
              <a:srgbClr val="CCCCCC"/>
            </a:solidFill>
            <a:prstDash val="solid"/>
            <a:round/>
            <a:headEnd len="med" w="med" type="none"/>
            <a:tailEnd len="med" w="med" type="none"/>
          </a:ln>
        </p:spPr>
      </p:cxnSp>
      <p:pic>
        <p:nvPicPr>
          <p:cNvPr id="259" name="Google Shape;259;p32" title="Chart"/>
          <p:cNvPicPr preferRelativeResize="0"/>
          <p:nvPr/>
        </p:nvPicPr>
        <p:blipFill>
          <a:blip r:embed="rId3">
            <a:alphaModFix/>
          </a:blip>
          <a:stretch>
            <a:fillRect/>
          </a:stretch>
        </p:blipFill>
        <p:spPr>
          <a:xfrm>
            <a:off x="1755738" y="1147675"/>
            <a:ext cx="5632586" cy="3487200"/>
          </a:xfrm>
          <a:prstGeom prst="rect">
            <a:avLst/>
          </a:prstGeom>
          <a:noFill/>
          <a:ln>
            <a:noFill/>
          </a:ln>
        </p:spPr>
      </p:pic>
      <p:sp>
        <p:nvSpPr>
          <p:cNvPr id="260" name="Google Shape;260;p32"/>
          <p:cNvSpPr txBox="1"/>
          <p:nvPr/>
        </p:nvSpPr>
        <p:spPr>
          <a:xfrm>
            <a:off x="7303300" y="4481350"/>
            <a:ext cx="1727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dk1"/>
                </a:solidFill>
                <a:latin typeface="Open Sans"/>
                <a:ea typeface="Open Sans"/>
                <a:cs typeface="Open Sans"/>
                <a:sym typeface="Open Sans"/>
              </a:rPr>
              <a:t>Source: https://v2.sherpa.ac.uk/</a:t>
            </a:r>
            <a:endParaRPr sz="800">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6F5E6"/>
      </a:lt1>
      <a:dk2>
        <a:srgbClr val="595959"/>
      </a:dk2>
      <a:lt2>
        <a:srgbClr val="EEEEEE"/>
      </a:lt2>
      <a:accent1>
        <a:srgbClr val="CC1423"/>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6F5E6"/>
      </a:lt1>
      <a:dk2>
        <a:srgbClr val="595959"/>
      </a:dk2>
      <a:lt2>
        <a:srgbClr val="EEEEEE"/>
      </a:lt2>
      <a:accent1>
        <a:srgbClr val="CC1423"/>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