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5" r:id="rId4"/>
    <p:sldMasterId id="2147483726" r:id="rId5"/>
    <p:sldMasterId id="2147483727" r:id="rId6"/>
    <p:sldMasterId id="2147483728" r:id="rId7"/>
    <p:sldMasterId id="2147483729" r:id="rId8"/>
    <p:sldMasterId id="2147483730" r:id="rId9"/>
    <p:sldMasterId id="2147483731"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Lst>
  <p:sldSz cy="5143500" cx="9144000"/>
  <p:notesSz cx="6858000" cy="9144000"/>
  <p:embeddedFontLst>
    <p:embeddedFont>
      <p:font typeface="Merriweather Sans"/>
      <p:regular r:id="rId30"/>
      <p:bold r:id="rId31"/>
      <p:italic r:id="rId32"/>
      <p:boldItalic r:id="rId33"/>
    </p:embeddedFont>
    <p:embeddedFont>
      <p:font typeface="Cabin"/>
      <p:regular r:id="rId34"/>
      <p:bold r:id="rId35"/>
      <p:italic r:id="rId36"/>
      <p:boldItalic r:id="rId37"/>
    </p:embeddedFont>
    <p:embeddedFont>
      <p:font typeface="Gill Sans"/>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8.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8.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MerriweatherSans-bold.fntdata"/><Relationship Id="rId30" Type="http://schemas.openxmlformats.org/officeDocument/2006/relationships/font" Target="fonts/MerriweatherSans-regular.fntdata"/><Relationship Id="rId11" Type="http://schemas.openxmlformats.org/officeDocument/2006/relationships/notesMaster" Target="notesMasters/notesMaster1.xml"/><Relationship Id="rId33" Type="http://schemas.openxmlformats.org/officeDocument/2006/relationships/font" Target="fonts/MerriweatherSans-boldItalic.fntdata"/><Relationship Id="rId10" Type="http://schemas.openxmlformats.org/officeDocument/2006/relationships/slideMaster" Target="slideMasters/slideMaster7.xml"/><Relationship Id="rId32" Type="http://schemas.openxmlformats.org/officeDocument/2006/relationships/font" Target="fonts/MerriweatherSans-italic.fntdata"/><Relationship Id="rId13" Type="http://schemas.openxmlformats.org/officeDocument/2006/relationships/slide" Target="slides/slide2.xml"/><Relationship Id="rId35" Type="http://schemas.openxmlformats.org/officeDocument/2006/relationships/font" Target="fonts/Cabin-bold.fntdata"/><Relationship Id="rId12" Type="http://schemas.openxmlformats.org/officeDocument/2006/relationships/slide" Target="slides/slide1.xml"/><Relationship Id="rId34" Type="http://schemas.openxmlformats.org/officeDocument/2006/relationships/font" Target="fonts/Cabin-regular.fntdata"/><Relationship Id="rId15" Type="http://schemas.openxmlformats.org/officeDocument/2006/relationships/slide" Target="slides/slide4.xml"/><Relationship Id="rId37" Type="http://schemas.openxmlformats.org/officeDocument/2006/relationships/font" Target="fonts/Cabin-boldItalic.fntdata"/><Relationship Id="rId14" Type="http://schemas.openxmlformats.org/officeDocument/2006/relationships/slide" Target="slides/slide3.xml"/><Relationship Id="rId36" Type="http://schemas.openxmlformats.org/officeDocument/2006/relationships/font" Target="fonts/Cabin-italic.fntdata"/><Relationship Id="rId17" Type="http://schemas.openxmlformats.org/officeDocument/2006/relationships/slide" Target="slides/slide6.xml"/><Relationship Id="rId39" Type="http://schemas.openxmlformats.org/officeDocument/2006/relationships/font" Target="fonts/GillSans-bold.fntdata"/><Relationship Id="rId16" Type="http://schemas.openxmlformats.org/officeDocument/2006/relationships/slide" Target="slides/slide5.xml"/><Relationship Id="rId38" Type="http://schemas.openxmlformats.org/officeDocument/2006/relationships/font" Target="fonts/GillSans-regular.fntdata"/><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0c2014e4c1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0c2014e4c1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Outline:</a:t>
            </a:r>
            <a:endParaRPr/>
          </a:p>
          <a:p>
            <a:pPr indent="-298450" lvl="0" marL="457200" rtl="0" algn="l">
              <a:spcBef>
                <a:spcPts val="0"/>
              </a:spcBef>
              <a:spcAft>
                <a:spcPts val="0"/>
              </a:spcAft>
              <a:buSzPts val="1100"/>
              <a:buChar char="-"/>
            </a:pPr>
            <a:r>
              <a:rPr lang="en-GB"/>
              <a:t>Intro to the history of the State of Open Data</a:t>
            </a:r>
            <a:endParaRPr/>
          </a:p>
          <a:p>
            <a:pPr indent="-298450" lvl="0" marL="457200" rtl="0" algn="l">
              <a:spcBef>
                <a:spcPts val="0"/>
              </a:spcBef>
              <a:spcAft>
                <a:spcPts val="0"/>
              </a:spcAft>
              <a:buSzPts val="1100"/>
              <a:buChar char="-"/>
            </a:pPr>
            <a:r>
              <a:rPr lang="en-GB"/>
              <a:t>Overview of the survey: Greg Goodey (how it was run, response rate, etc.)</a:t>
            </a:r>
            <a:endParaRPr/>
          </a:p>
          <a:p>
            <a:pPr indent="-298450" lvl="0" marL="457200" rtl="0" algn="l">
              <a:spcBef>
                <a:spcPts val="0"/>
              </a:spcBef>
              <a:spcAft>
                <a:spcPts val="0"/>
              </a:spcAft>
              <a:buSzPts val="1100"/>
              <a:buChar char="-"/>
            </a:pPr>
            <a:r>
              <a:rPr lang="en-GB"/>
              <a:t>A look at some of the key takeaways based on sector and open data applicability</a:t>
            </a:r>
            <a:endParaRPr/>
          </a:p>
          <a:p>
            <a:pPr indent="-298450" lvl="0" marL="457200" rtl="0" algn="l">
              <a:spcBef>
                <a:spcPts val="0"/>
              </a:spcBef>
              <a:spcAft>
                <a:spcPts val="0"/>
              </a:spcAft>
              <a:buSzPts val="1100"/>
              <a:buChar char="-"/>
            </a:pPr>
            <a:r>
              <a:rPr lang="en-GB"/>
              <a:t>Summary of the contributions in the report</a:t>
            </a:r>
            <a:endParaRPr/>
          </a:p>
          <a:p>
            <a:pPr indent="-298450" lvl="0" marL="457200" rtl="0" algn="l">
              <a:spcBef>
                <a:spcPts val="0"/>
              </a:spcBef>
              <a:spcAft>
                <a:spcPts val="0"/>
              </a:spcAft>
              <a:buSzPts val="1100"/>
              <a:buChar char="-"/>
            </a:pPr>
            <a:r>
              <a:rPr lang="en-GB"/>
              <a:t>Q&amp;A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0aba49a1e0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10aba49a1e0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0d0a5f217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0d0a5f217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0d0a5f2179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10d0a5f2179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0d0a5f2179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10d0a5f2179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f61531e387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f61531e387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f9a81b338d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f9a81b338d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f61531e387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f61531e387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04d58ee19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104d58ee19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0eabae698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10eabae698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0c2014e4c1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0c2014e4c1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06b457deeb_2_13:notes"/>
          <p:cNvSpPr txBox="1"/>
          <p:nvPr>
            <p:ph idx="1" type="body"/>
          </p:nvPr>
        </p:nvSpPr>
        <p:spPr>
          <a:xfrm>
            <a:off x="685802" y="4343400"/>
            <a:ext cx="548641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g106b457deeb_2_13:notes"/>
          <p:cNvSpPr/>
          <p:nvPr>
            <p:ph idx="2" type="sldImg"/>
          </p:nvPr>
        </p:nvSpPr>
        <p:spPr>
          <a:xfrm>
            <a:off x="92741" y="686311"/>
            <a:ext cx="6672532" cy="342863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06b457deeb_2_192:notes"/>
          <p:cNvSpPr txBox="1"/>
          <p:nvPr>
            <p:ph idx="1" type="body"/>
          </p:nvPr>
        </p:nvSpPr>
        <p:spPr>
          <a:xfrm>
            <a:off x="685802" y="4343400"/>
            <a:ext cx="548641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g106b457deeb_2_192:notes"/>
          <p:cNvSpPr/>
          <p:nvPr>
            <p:ph idx="2" type="sldImg"/>
          </p:nvPr>
        </p:nvSpPr>
        <p:spPr>
          <a:xfrm>
            <a:off x="92741" y="686311"/>
            <a:ext cx="6672532" cy="342863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06b457deeb_2_229:notes"/>
          <p:cNvSpPr txBox="1"/>
          <p:nvPr>
            <p:ph idx="1" type="body"/>
          </p:nvPr>
        </p:nvSpPr>
        <p:spPr>
          <a:xfrm>
            <a:off x="685802" y="4343400"/>
            <a:ext cx="548641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106b457deeb_2_229:notes"/>
          <p:cNvSpPr/>
          <p:nvPr>
            <p:ph idx="2" type="sldImg"/>
          </p:nvPr>
        </p:nvSpPr>
        <p:spPr>
          <a:xfrm>
            <a:off x="92741" y="686311"/>
            <a:ext cx="6672532" cy="342863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0aba49a1e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10aba49a1e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0c2014e4c1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10c2014e4c1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0c2014e4c1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0c2014e4c1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0aba49a1e0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0aba49a1e0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jpg"/><Relationship Id="rId3" Type="http://schemas.openxmlformats.org/officeDocument/2006/relationships/image" Target="../media/image4.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4.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jpg"/><Relationship Id="rId3" Type="http://schemas.openxmlformats.org/officeDocument/2006/relationships/image" Target="../media/image2.png"/><Relationship Id="rId4" Type="http://schemas.openxmlformats.org/officeDocument/2006/relationships/image" Target="../media/image4.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jpg"/><Relationship Id="rId3"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jpg"/><Relationship Id="rId3" Type="http://schemas.openxmlformats.org/officeDocument/2006/relationships/image" Target="../media/image2.png"/><Relationship Id="rId4" Type="http://schemas.openxmlformats.org/officeDocument/2006/relationships/image" Target="../media/image1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jpg"/><Relationship Id="rId3" Type="http://schemas.openxmlformats.org/officeDocument/2006/relationships/image" Target="../media/image2.png"/><Relationship Id="rId4" Type="http://schemas.openxmlformats.org/officeDocument/2006/relationships/image" Target="../media/image2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18.png"/><Relationship Id="rId4" Type="http://schemas.openxmlformats.org/officeDocument/2006/relationships/image" Target="../media/image2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18.png"/><Relationship Id="rId4" Type="http://schemas.openxmlformats.org/officeDocument/2006/relationships/image" Target="../media/image2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png"/><Relationship Id="rId3"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 Id="rId3"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png"/><Relationship Id="rId3"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7.png"/><Relationship Id="rId3"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95" name="Shape 95"/>
        <p:cNvGrpSpPr/>
        <p:nvPr/>
      </p:nvGrpSpPr>
      <p:grpSpPr>
        <a:xfrm>
          <a:off x="0" y="0"/>
          <a:ext cx="0" cy="0"/>
          <a:chOff x="0" y="0"/>
          <a:chExt cx="0" cy="0"/>
        </a:xfrm>
      </p:grpSpPr>
      <p:sp>
        <p:nvSpPr>
          <p:cNvPr id="96" name="Google Shape;96;p25"/>
          <p:cNvSpPr/>
          <p:nvPr/>
        </p:nvSpPr>
        <p:spPr>
          <a:xfrm>
            <a:off x="0" y="4339167"/>
            <a:ext cx="9144000" cy="8043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DS_white.wmf" id="97" name="Google Shape;97;p25"/>
          <p:cNvPicPr preferRelativeResize="0"/>
          <p:nvPr/>
        </p:nvPicPr>
        <p:blipFill rotWithShape="1">
          <a:blip r:embed="rId2">
            <a:alphaModFix/>
          </a:blip>
          <a:srcRect b="0" l="0" r="0" t="0"/>
          <a:stretch/>
        </p:blipFill>
        <p:spPr>
          <a:xfrm>
            <a:off x="510821" y="4638209"/>
            <a:ext cx="1716000" cy="354300"/>
          </a:xfrm>
          <a:prstGeom prst="rect">
            <a:avLst/>
          </a:prstGeom>
          <a:noFill/>
          <a:ln>
            <a:noFill/>
          </a:ln>
        </p:spPr>
      </p:pic>
      <p:sp>
        <p:nvSpPr>
          <p:cNvPr id="98" name="Google Shape;98;p25"/>
          <p:cNvSpPr/>
          <p:nvPr/>
        </p:nvSpPr>
        <p:spPr>
          <a:xfrm>
            <a:off x="5943663" y="4817092"/>
            <a:ext cx="2883900" cy="2847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baseline="30000" i="0" lang="en-GB" sz="2800" u="none" cap="none" strike="noStrike">
                <a:solidFill>
                  <a:schemeClr val="lt1"/>
                </a:solidFill>
                <a:latin typeface="Cabin"/>
                <a:ea typeface="Cabin"/>
                <a:cs typeface="Cabin"/>
                <a:sym typeface="Cabin"/>
              </a:rPr>
              <a:t>Work smart. Discover more.</a:t>
            </a:r>
            <a:endParaRPr/>
          </a:p>
        </p:txBody>
      </p:sp>
      <p:sp>
        <p:nvSpPr>
          <p:cNvPr id="99" name="Google Shape;99;p25"/>
          <p:cNvSpPr/>
          <p:nvPr/>
        </p:nvSpPr>
        <p:spPr>
          <a:xfrm>
            <a:off x="510821" y="4414150"/>
            <a:ext cx="838800" cy="177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baseline="30000" i="0" lang="en-GB" sz="1400" u="none" cap="none" strike="noStrike">
                <a:solidFill>
                  <a:schemeClr val="lt1"/>
                </a:solidFill>
                <a:latin typeface="Cabin"/>
                <a:ea typeface="Cabin"/>
                <a:cs typeface="Cabin"/>
                <a:sym typeface="Cabin"/>
              </a:rPr>
              <a:t>Supported by</a:t>
            </a:r>
            <a:endParaRPr/>
          </a:p>
        </p:txBody>
      </p:sp>
      <p:sp>
        <p:nvSpPr>
          <p:cNvPr id="100" name="Google Shape;100;p25"/>
          <p:cNvSpPr txBox="1"/>
          <p:nvPr>
            <p:ph type="ctrTitle"/>
          </p:nvPr>
        </p:nvSpPr>
        <p:spPr>
          <a:xfrm>
            <a:off x="3664857" y="217715"/>
            <a:ext cx="5224800" cy="6351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dk1"/>
              </a:buClr>
              <a:buSzPts val="2800"/>
              <a:buFont typeface="Calibri"/>
              <a:buNone/>
              <a:defRPr/>
            </a:lvl1pPr>
            <a:lvl2pPr indent="0" lvl="1" marL="0" marR="0" rtl="0" algn="l">
              <a:spcBef>
                <a:spcPts val="0"/>
              </a:spcBef>
              <a:spcAft>
                <a:spcPts val="0"/>
              </a:spcAft>
              <a:buSzPts val="2800"/>
              <a:buNone/>
              <a:defRPr/>
            </a:lvl2pPr>
            <a:lvl3pPr indent="0" lvl="2" marL="0" marR="0" rtl="0" algn="l">
              <a:spcBef>
                <a:spcPts val="0"/>
              </a:spcBef>
              <a:spcAft>
                <a:spcPts val="0"/>
              </a:spcAft>
              <a:buSzPts val="2800"/>
              <a:buNone/>
              <a:defRPr/>
            </a:lvl3pPr>
            <a:lvl4pPr indent="0" lvl="3" marL="0" marR="0" rtl="0" algn="l">
              <a:spcBef>
                <a:spcPts val="0"/>
              </a:spcBef>
              <a:spcAft>
                <a:spcPts val="0"/>
              </a:spcAft>
              <a:buSzPts val="2800"/>
              <a:buNone/>
              <a:defRPr/>
            </a:lvl4pPr>
            <a:lvl5pPr indent="0" lvl="4" marL="0" marR="0" rtl="0" algn="l">
              <a:spcBef>
                <a:spcPts val="0"/>
              </a:spcBef>
              <a:spcAft>
                <a:spcPts val="0"/>
              </a:spcAft>
              <a:buSzPts val="2800"/>
              <a:buNone/>
              <a:defRPr/>
            </a:lvl5pPr>
            <a:lvl6pPr indent="0" lvl="5" marL="0" marR="0" rtl="0" algn="l">
              <a:spcBef>
                <a:spcPts val="0"/>
              </a:spcBef>
              <a:spcAft>
                <a:spcPts val="0"/>
              </a:spcAft>
              <a:buSzPts val="2800"/>
              <a:buNone/>
              <a:defRPr/>
            </a:lvl6pPr>
            <a:lvl7pPr indent="0" lvl="6" marL="0" marR="0" rtl="0" algn="l">
              <a:spcBef>
                <a:spcPts val="0"/>
              </a:spcBef>
              <a:spcAft>
                <a:spcPts val="0"/>
              </a:spcAft>
              <a:buSzPts val="2800"/>
              <a:buNone/>
              <a:defRPr/>
            </a:lvl7pPr>
            <a:lvl8pPr indent="0" lvl="7" marL="0" marR="0" rtl="0" algn="l">
              <a:spcBef>
                <a:spcPts val="0"/>
              </a:spcBef>
              <a:spcAft>
                <a:spcPts val="0"/>
              </a:spcAft>
              <a:buSzPts val="2800"/>
              <a:buNone/>
              <a:defRPr/>
            </a:lvl8pPr>
            <a:lvl9pPr indent="0" lvl="8" marL="0" marR="0" rtl="0" algn="l">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26"/>
          <p:cNvSpPr txBox="1"/>
          <p:nvPr>
            <p:ph type="title"/>
          </p:nvPr>
        </p:nvSpPr>
        <p:spPr>
          <a:xfrm>
            <a:off x="457200" y="205978"/>
            <a:ext cx="8229600" cy="8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2800"/>
              <a:buNone/>
              <a:defRPr b="0" i="0" sz="4400" u="none" cap="none" strike="noStrike">
                <a:solidFill>
                  <a:schemeClr val="dk1"/>
                </a:solidFill>
                <a:latin typeface="Merriweather Sans"/>
                <a:ea typeface="Merriweather Sans"/>
                <a:cs typeface="Merriweather Sans"/>
                <a:sym typeface="Merriweather Sans"/>
              </a:defRPr>
            </a:lvl1pPr>
            <a:lvl2pPr lvl="1" marR="0" rtl="0" algn="ctr">
              <a:spcBef>
                <a:spcPts val="0"/>
              </a:spcBef>
              <a:spcAft>
                <a:spcPts val="0"/>
              </a:spcAft>
              <a:buSzPts val="2800"/>
              <a:buNone/>
              <a:defRPr b="0" i="0" sz="4400" u="none" cap="none" strike="noStrike">
                <a:solidFill>
                  <a:schemeClr val="dk1"/>
                </a:solidFill>
                <a:latin typeface="Merriweather Sans"/>
                <a:ea typeface="Merriweather Sans"/>
                <a:cs typeface="Merriweather Sans"/>
                <a:sym typeface="Merriweather Sans"/>
              </a:defRPr>
            </a:lvl2pPr>
            <a:lvl3pPr lvl="2" marR="0" rtl="0" algn="ctr">
              <a:spcBef>
                <a:spcPts val="0"/>
              </a:spcBef>
              <a:spcAft>
                <a:spcPts val="0"/>
              </a:spcAft>
              <a:buSzPts val="2800"/>
              <a:buNone/>
              <a:defRPr b="0" i="0" sz="4400" u="none" cap="none" strike="noStrike">
                <a:solidFill>
                  <a:schemeClr val="dk1"/>
                </a:solidFill>
                <a:latin typeface="Merriweather Sans"/>
                <a:ea typeface="Merriweather Sans"/>
                <a:cs typeface="Merriweather Sans"/>
                <a:sym typeface="Merriweather Sans"/>
              </a:defRPr>
            </a:lvl3pPr>
            <a:lvl4pPr lvl="3" marR="0" rtl="0" algn="ctr">
              <a:spcBef>
                <a:spcPts val="0"/>
              </a:spcBef>
              <a:spcAft>
                <a:spcPts val="0"/>
              </a:spcAft>
              <a:buSzPts val="2800"/>
              <a:buNone/>
              <a:defRPr b="0" i="0" sz="4400" u="none" cap="none" strike="noStrike">
                <a:solidFill>
                  <a:schemeClr val="dk1"/>
                </a:solidFill>
                <a:latin typeface="Merriweather Sans"/>
                <a:ea typeface="Merriweather Sans"/>
                <a:cs typeface="Merriweather Sans"/>
                <a:sym typeface="Merriweather Sans"/>
              </a:defRPr>
            </a:lvl4pPr>
            <a:lvl5pPr lvl="4" marR="0" rtl="0" algn="ctr">
              <a:spcBef>
                <a:spcPts val="0"/>
              </a:spcBef>
              <a:spcAft>
                <a:spcPts val="0"/>
              </a:spcAft>
              <a:buSzPts val="2800"/>
              <a:buNone/>
              <a:defRPr b="0" i="0" sz="4400" u="none" cap="none" strike="noStrike">
                <a:solidFill>
                  <a:schemeClr val="dk1"/>
                </a:solidFill>
                <a:latin typeface="Merriweather Sans"/>
                <a:ea typeface="Merriweather Sans"/>
                <a:cs typeface="Merriweather Sans"/>
                <a:sym typeface="Merriweather Sans"/>
              </a:defRPr>
            </a:lvl5pPr>
            <a:lvl6pPr lvl="5" marR="0" rtl="0" algn="ctr">
              <a:spcBef>
                <a:spcPts val="0"/>
              </a:spcBef>
              <a:spcAft>
                <a:spcPts val="0"/>
              </a:spcAft>
              <a:buSzPts val="2800"/>
              <a:buNone/>
              <a:defRPr b="0" i="0" sz="4400" u="none" cap="none" strike="noStrike">
                <a:solidFill>
                  <a:schemeClr val="dk1"/>
                </a:solidFill>
                <a:latin typeface="Merriweather Sans"/>
                <a:ea typeface="Merriweather Sans"/>
                <a:cs typeface="Merriweather Sans"/>
                <a:sym typeface="Merriweather Sans"/>
              </a:defRPr>
            </a:lvl6pPr>
            <a:lvl7pPr lvl="6" marR="0" rtl="0" algn="ctr">
              <a:spcBef>
                <a:spcPts val="0"/>
              </a:spcBef>
              <a:spcAft>
                <a:spcPts val="0"/>
              </a:spcAft>
              <a:buSzPts val="2800"/>
              <a:buNone/>
              <a:defRPr b="0" i="0" sz="4400" u="none" cap="none" strike="noStrike">
                <a:solidFill>
                  <a:schemeClr val="dk1"/>
                </a:solidFill>
                <a:latin typeface="Merriweather Sans"/>
                <a:ea typeface="Merriweather Sans"/>
                <a:cs typeface="Merriweather Sans"/>
                <a:sym typeface="Merriweather Sans"/>
              </a:defRPr>
            </a:lvl7pPr>
            <a:lvl8pPr lvl="7" marR="0" rtl="0" algn="ctr">
              <a:spcBef>
                <a:spcPts val="0"/>
              </a:spcBef>
              <a:spcAft>
                <a:spcPts val="0"/>
              </a:spcAft>
              <a:buSzPts val="2800"/>
              <a:buNone/>
              <a:defRPr b="0" i="0" sz="4400" u="none" cap="none" strike="noStrike">
                <a:solidFill>
                  <a:schemeClr val="dk1"/>
                </a:solidFill>
                <a:latin typeface="Merriweather Sans"/>
                <a:ea typeface="Merriweather Sans"/>
                <a:cs typeface="Merriweather Sans"/>
                <a:sym typeface="Merriweather Sans"/>
              </a:defRPr>
            </a:lvl8pPr>
            <a:lvl9pPr lvl="8" marR="0" rtl="0" algn="ctr">
              <a:spcBef>
                <a:spcPts val="0"/>
              </a:spcBef>
              <a:spcAft>
                <a:spcPts val="0"/>
              </a:spcAft>
              <a:buSzPts val="2800"/>
              <a:buNone/>
              <a:defRPr b="0" i="0" sz="4400" u="none" cap="none" strike="noStrike">
                <a:solidFill>
                  <a:schemeClr val="dk1"/>
                </a:solidFill>
                <a:latin typeface="Merriweather Sans"/>
                <a:ea typeface="Merriweather Sans"/>
                <a:cs typeface="Merriweather Sans"/>
                <a:sym typeface="Merriweather Sans"/>
              </a:defRPr>
            </a:lvl9pPr>
          </a:lstStyle>
          <a:p/>
        </p:txBody>
      </p:sp>
      <p:sp>
        <p:nvSpPr>
          <p:cNvPr id="103" name="Google Shape;103;p26"/>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800"/>
              </a:spcBef>
              <a:spcAft>
                <a:spcPts val="0"/>
              </a:spcAft>
              <a:buClr>
                <a:srgbClr val="000000"/>
              </a:buClr>
              <a:buSzPts val="3200"/>
              <a:buFont typeface="Arial"/>
              <a:buChar char="•"/>
              <a:defRPr b="0" i="0" sz="3200" u="none" cap="none" strike="noStrike">
                <a:solidFill>
                  <a:schemeClr val="dk1"/>
                </a:solidFill>
                <a:latin typeface="Merriweather Sans"/>
                <a:ea typeface="Merriweather Sans"/>
                <a:cs typeface="Merriweather Sans"/>
                <a:sym typeface="Merriweather Sans"/>
              </a:defRPr>
            </a:lvl1pPr>
            <a:lvl2pPr indent="-406400" lvl="1" marL="914400" marR="0" rtl="0" algn="l">
              <a:spcBef>
                <a:spcPts val="700"/>
              </a:spcBef>
              <a:spcAft>
                <a:spcPts val="0"/>
              </a:spcAft>
              <a:buClr>
                <a:srgbClr val="000000"/>
              </a:buClr>
              <a:buSzPts val="2800"/>
              <a:buFont typeface="Arial"/>
              <a:buChar char="–"/>
              <a:defRPr b="0" i="0" sz="2800" u="none" cap="none" strike="noStrike">
                <a:solidFill>
                  <a:schemeClr val="dk1"/>
                </a:solidFill>
                <a:latin typeface="Merriweather Sans"/>
                <a:ea typeface="Merriweather Sans"/>
                <a:cs typeface="Merriweather Sans"/>
                <a:sym typeface="Merriweather Sans"/>
              </a:defRPr>
            </a:lvl2pPr>
            <a:lvl3pPr indent="-381000" lvl="2" marL="1371600" marR="0" rtl="0" algn="l">
              <a:spcBef>
                <a:spcPts val="600"/>
              </a:spcBef>
              <a:spcAft>
                <a:spcPts val="0"/>
              </a:spcAft>
              <a:buClr>
                <a:srgbClr val="000000"/>
              </a:buClr>
              <a:buSzPts val="2400"/>
              <a:buFont typeface="Arial"/>
              <a:buChar char="•"/>
              <a:defRPr b="0" i="0" sz="2400" u="none" cap="none" strike="noStrike">
                <a:solidFill>
                  <a:schemeClr val="dk1"/>
                </a:solidFill>
                <a:latin typeface="Merriweather Sans"/>
                <a:ea typeface="Merriweather Sans"/>
                <a:cs typeface="Merriweather Sans"/>
                <a:sym typeface="Merriweather Sans"/>
              </a:defRPr>
            </a:lvl3pPr>
            <a:lvl4pPr indent="-355600" lvl="3" marL="1828800" marR="0" rtl="0" algn="l">
              <a:spcBef>
                <a:spcPts val="500"/>
              </a:spcBef>
              <a:spcAft>
                <a:spcPts val="0"/>
              </a:spcAft>
              <a:buClr>
                <a:srgbClr val="000000"/>
              </a:buClr>
              <a:buSzPts val="2000"/>
              <a:buFont typeface="Arial"/>
              <a:buChar char="–"/>
              <a:defRPr b="0" i="0" sz="2000" u="none" cap="none" strike="noStrike">
                <a:solidFill>
                  <a:schemeClr val="dk1"/>
                </a:solidFill>
                <a:latin typeface="Merriweather Sans"/>
                <a:ea typeface="Merriweather Sans"/>
                <a:cs typeface="Merriweather Sans"/>
                <a:sym typeface="Merriweather Sans"/>
              </a:defRPr>
            </a:lvl4pPr>
            <a:lvl5pPr indent="-355600" lvl="4" marL="2286000" marR="0" rtl="0" algn="l">
              <a:spcBef>
                <a:spcPts val="500"/>
              </a:spcBef>
              <a:spcAft>
                <a:spcPts val="0"/>
              </a:spcAft>
              <a:buClr>
                <a:srgbClr val="000000"/>
              </a:buClr>
              <a:buSzPts val="2000"/>
              <a:buFont typeface="Arial"/>
              <a:buChar char="»"/>
              <a:defRPr b="0" i="0" sz="2000" u="none" cap="none" strike="noStrike">
                <a:solidFill>
                  <a:schemeClr val="dk1"/>
                </a:solidFill>
                <a:latin typeface="Merriweather Sans"/>
                <a:ea typeface="Merriweather Sans"/>
                <a:cs typeface="Merriweather Sans"/>
                <a:sym typeface="Merriweather Sans"/>
              </a:defRPr>
            </a:lvl5pPr>
            <a:lvl6pPr indent="-355600" lvl="5" marL="2743200" marR="0" rtl="0" algn="l">
              <a:spcBef>
                <a:spcPts val="500"/>
              </a:spcBef>
              <a:spcAft>
                <a:spcPts val="0"/>
              </a:spcAft>
              <a:buClr>
                <a:srgbClr val="000000"/>
              </a:buClr>
              <a:buSzPts val="2000"/>
              <a:buFont typeface="Arial"/>
              <a:buChar char="»"/>
              <a:defRPr b="0" i="0" sz="2000" u="none" cap="none" strike="noStrike">
                <a:solidFill>
                  <a:schemeClr val="dk1"/>
                </a:solidFill>
                <a:latin typeface="Merriweather Sans"/>
                <a:ea typeface="Merriweather Sans"/>
                <a:cs typeface="Merriweather Sans"/>
                <a:sym typeface="Merriweather Sans"/>
              </a:defRPr>
            </a:lvl6pPr>
            <a:lvl7pPr indent="-355600" lvl="6" marL="3200400" marR="0" rtl="0" algn="l">
              <a:spcBef>
                <a:spcPts val="500"/>
              </a:spcBef>
              <a:spcAft>
                <a:spcPts val="0"/>
              </a:spcAft>
              <a:buClr>
                <a:srgbClr val="000000"/>
              </a:buClr>
              <a:buSzPts val="2000"/>
              <a:buFont typeface="Arial"/>
              <a:buChar char="»"/>
              <a:defRPr b="0" i="0" sz="2000" u="none" cap="none" strike="noStrike">
                <a:solidFill>
                  <a:schemeClr val="dk1"/>
                </a:solidFill>
                <a:latin typeface="Merriweather Sans"/>
                <a:ea typeface="Merriweather Sans"/>
                <a:cs typeface="Merriweather Sans"/>
                <a:sym typeface="Merriweather Sans"/>
              </a:defRPr>
            </a:lvl7pPr>
            <a:lvl8pPr indent="-355600" lvl="7" marL="3657600" marR="0" rtl="0" algn="l">
              <a:spcBef>
                <a:spcPts val="500"/>
              </a:spcBef>
              <a:spcAft>
                <a:spcPts val="0"/>
              </a:spcAft>
              <a:buClr>
                <a:srgbClr val="000000"/>
              </a:buClr>
              <a:buSzPts val="2000"/>
              <a:buFont typeface="Arial"/>
              <a:buChar char="»"/>
              <a:defRPr b="0" i="0" sz="2000" u="none" cap="none" strike="noStrike">
                <a:solidFill>
                  <a:schemeClr val="dk1"/>
                </a:solidFill>
                <a:latin typeface="Merriweather Sans"/>
                <a:ea typeface="Merriweather Sans"/>
                <a:cs typeface="Merriweather Sans"/>
                <a:sym typeface="Merriweather Sans"/>
              </a:defRPr>
            </a:lvl8pPr>
            <a:lvl9pPr indent="-355600" lvl="8" marL="4114800" marR="0" rtl="0" algn="l">
              <a:spcBef>
                <a:spcPts val="500"/>
              </a:spcBef>
              <a:spcAft>
                <a:spcPts val="0"/>
              </a:spcAft>
              <a:buClr>
                <a:srgbClr val="000000"/>
              </a:buClr>
              <a:buSzPts val="2000"/>
              <a:buFont typeface="Arial"/>
              <a:buChar char="»"/>
              <a:defRPr b="0" i="0" sz="2000" u="none" cap="none" strike="noStrike">
                <a:solidFill>
                  <a:schemeClr val="dk1"/>
                </a:solidFill>
                <a:latin typeface="Merriweather Sans"/>
                <a:ea typeface="Merriweather Sans"/>
                <a:cs typeface="Merriweather Sans"/>
                <a:sym typeface="Merriweather Sans"/>
              </a:defRPr>
            </a:lvl9pPr>
          </a:lstStyle>
          <a:p/>
        </p:txBody>
      </p:sp>
      <p:sp>
        <p:nvSpPr>
          <p:cNvPr id="104" name="Google Shape;104;p26"/>
          <p:cNvSpPr txBox="1"/>
          <p:nvPr>
            <p:ph idx="12" type="sldNum"/>
          </p:nvPr>
        </p:nvSpPr>
        <p:spPr>
          <a:xfrm>
            <a:off x="8428037" y="4850606"/>
            <a:ext cx="258900" cy="190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99999"/>
              </a:buClr>
              <a:buSzPts val="1200"/>
              <a:buFont typeface="Arial"/>
              <a:buNone/>
              <a:defRPr b="0" i="0" sz="1200" u="none" cap="none" strike="noStrike">
                <a:solidFill>
                  <a:srgbClr val="999999"/>
                </a:solidFill>
                <a:latin typeface="Arial"/>
                <a:ea typeface="Arial"/>
                <a:cs typeface="Arial"/>
                <a:sym typeface="Arial"/>
              </a:defRPr>
            </a:lvl1pPr>
            <a:lvl2pPr indent="0" lvl="1" marL="0" marR="0" rtl="0" algn="r">
              <a:lnSpc>
                <a:spcPct val="100000"/>
              </a:lnSpc>
              <a:spcBef>
                <a:spcPts val="0"/>
              </a:spcBef>
              <a:spcAft>
                <a:spcPts val="0"/>
              </a:spcAft>
              <a:buClr>
                <a:srgbClr val="999999"/>
              </a:buClr>
              <a:buSzPts val="1200"/>
              <a:buFont typeface="Arial"/>
              <a:buNone/>
              <a:defRPr b="0" i="0" sz="1200" u="none" cap="none" strike="noStrike">
                <a:solidFill>
                  <a:srgbClr val="999999"/>
                </a:solidFill>
                <a:latin typeface="Arial"/>
                <a:ea typeface="Arial"/>
                <a:cs typeface="Arial"/>
                <a:sym typeface="Arial"/>
              </a:defRPr>
            </a:lvl2pPr>
            <a:lvl3pPr indent="0" lvl="2" marL="0" marR="0" rtl="0" algn="r">
              <a:lnSpc>
                <a:spcPct val="100000"/>
              </a:lnSpc>
              <a:spcBef>
                <a:spcPts val="0"/>
              </a:spcBef>
              <a:spcAft>
                <a:spcPts val="0"/>
              </a:spcAft>
              <a:buClr>
                <a:srgbClr val="999999"/>
              </a:buClr>
              <a:buSzPts val="1200"/>
              <a:buFont typeface="Arial"/>
              <a:buNone/>
              <a:defRPr b="0" i="0" sz="1200" u="none" cap="none" strike="noStrike">
                <a:solidFill>
                  <a:srgbClr val="999999"/>
                </a:solidFill>
                <a:latin typeface="Arial"/>
                <a:ea typeface="Arial"/>
                <a:cs typeface="Arial"/>
                <a:sym typeface="Arial"/>
              </a:defRPr>
            </a:lvl3pPr>
            <a:lvl4pPr indent="0" lvl="3" marL="0" marR="0" rtl="0" algn="r">
              <a:lnSpc>
                <a:spcPct val="100000"/>
              </a:lnSpc>
              <a:spcBef>
                <a:spcPts val="0"/>
              </a:spcBef>
              <a:spcAft>
                <a:spcPts val="0"/>
              </a:spcAft>
              <a:buClr>
                <a:srgbClr val="999999"/>
              </a:buClr>
              <a:buSzPts val="1200"/>
              <a:buFont typeface="Arial"/>
              <a:buNone/>
              <a:defRPr b="0" i="0" sz="1200" u="none" cap="none" strike="noStrike">
                <a:solidFill>
                  <a:srgbClr val="999999"/>
                </a:solidFill>
                <a:latin typeface="Arial"/>
                <a:ea typeface="Arial"/>
                <a:cs typeface="Arial"/>
                <a:sym typeface="Arial"/>
              </a:defRPr>
            </a:lvl4pPr>
            <a:lvl5pPr indent="0" lvl="4" marL="0" marR="0" rtl="0" algn="r">
              <a:lnSpc>
                <a:spcPct val="100000"/>
              </a:lnSpc>
              <a:spcBef>
                <a:spcPts val="0"/>
              </a:spcBef>
              <a:spcAft>
                <a:spcPts val="0"/>
              </a:spcAft>
              <a:buClr>
                <a:srgbClr val="999999"/>
              </a:buClr>
              <a:buSzPts val="1200"/>
              <a:buFont typeface="Arial"/>
              <a:buNone/>
              <a:defRPr b="0" i="0" sz="1200" u="none" cap="none" strike="noStrike">
                <a:solidFill>
                  <a:srgbClr val="999999"/>
                </a:solidFill>
                <a:latin typeface="Arial"/>
                <a:ea typeface="Arial"/>
                <a:cs typeface="Arial"/>
                <a:sym typeface="Arial"/>
              </a:defRPr>
            </a:lvl5pPr>
            <a:lvl6pPr indent="0" lvl="5" marL="0" marR="0" rtl="0" algn="r">
              <a:lnSpc>
                <a:spcPct val="100000"/>
              </a:lnSpc>
              <a:spcBef>
                <a:spcPts val="0"/>
              </a:spcBef>
              <a:spcAft>
                <a:spcPts val="0"/>
              </a:spcAft>
              <a:buClr>
                <a:srgbClr val="999999"/>
              </a:buClr>
              <a:buSzPts val="1200"/>
              <a:buFont typeface="Arial"/>
              <a:buNone/>
              <a:defRPr b="0" i="0" sz="1200" u="none" cap="none" strike="noStrike">
                <a:solidFill>
                  <a:srgbClr val="999999"/>
                </a:solidFill>
                <a:latin typeface="Arial"/>
                <a:ea typeface="Arial"/>
                <a:cs typeface="Arial"/>
                <a:sym typeface="Arial"/>
              </a:defRPr>
            </a:lvl6pPr>
            <a:lvl7pPr indent="0" lvl="6" marL="0" marR="0" rtl="0" algn="r">
              <a:lnSpc>
                <a:spcPct val="100000"/>
              </a:lnSpc>
              <a:spcBef>
                <a:spcPts val="0"/>
              </a:spcBef>
              <a:spcAft>
                <a:spcPts val="0"/>
              </a:spcAft>
              <a:buClr>
                <a:srgbClr val="999999"/>
              </a:buClr>
              <a:buSzPts val="1200"/>
              <a:buFont typeface="Arial"/>
              <a:buNone/>
              <a:defRPr b="0" i="0" sz="1200" u="none" cap="none" strike="noStrike">
                <a:solidFill>
                  <a:srgbClr val="999999"/>
                </a:solidFill>
                <a:latin typeface="Arial"/>
                <a:ea typeface="Arial"/>
                <a:cs typeface="Arial"/>
                <a:sym typeface="Arial"/>
              </a:defRPr>
            </a:lvl7pPr>
            <a:lvl8pPr indent="0" lvl="7" marL="0" marR="0" rtl="0" algn="r">
              <a:lnSpc>
                <a:spcPct val="100000"/>
              </a:lnSpc>
              <a:spcBef>
                <a:spcPts val="0"/>
              </a:spcBef>
              <a:spcAft>
                <a:spcPts val="0"/>
              </a:spcAft>
              <a:buClr>
                <a:srgbClr val="999999"/>
              </a:buClr>
              <a:buSzPts val="1200"/>
              <a:buFont typeface="Arial"/>
              <a:buNone/>
              <a:defRPr b="0" i="0" sz="1200" u="none" cap="none" strike="noStrike">
                <a:solidFill>
                  <a:srgbClr val="999999"/>
                </a:solidFill>
                <a:latin typeface="Arial"/>
                <a:ea typeface="Arial"/>
                <a:cs typeface="Arial"/>
                <a:sym typeface="Arial"/>
              </a:defRPr>
            </a:lvl8pPr>
            <a:lvl9pPr indent="0" lvl="8" marL="0" marR="0" rtl="0" algn="r">
              <a:lnSpc>
                <a:spcPct val="100000"/>
              </a:lnSpc>
              <a:spcBef>
                <a:spcPts val="0"/>
              </a:spcBef>
              <a:spcAft>
                <a:spcPts val="0"/>
              </a:spcAft>
              <a:buClr>
                <a:srgbClr val="999999"/>
              </a:buClr>
              <a:buSzPts val="1200"/>
              <a:buFont typeface="Arial"/>
              <a:buNone/>
              <a:defRPr b="0" i="0" sz="12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000">
              <a:solidFill>
                <a:schemeClr val="dk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9" name="Shape 109"/>
        <p:cNvGrpSpPr/>
        <p:nvPr/>
      </p:nvGrpSpPr>
      <p:grpSpPr>
        <a:xfrm>
          <a:off x="0" y="0"/>
          <a:ext cx="0" cy="0"/>
          <a:chOff x="0" y="0"/>
          <a:chExt cx="0" cy="0"/>
        </a:xfrm>
      </p:grpSpPr>
      <p:sp>
        <p:nvSpPr>
          <p:cNvPr id="110" name="Google Shape;110;p2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1" name="Google Shape;111;p2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2" name="Google Shape;112;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 name="Shape 113"/>
        <p:cNvGrpSpPr/>
        <p:nvPr/>
      </p:nvGrpSpPr>
      <p:grpSpPr>
        <a:xfrm>
          <a:off x="0" y="0"/>
          <a:ext cx="0" cy="0"/>
          <a:chOff x="0" y="0"/>
          <a:chExt cx="0" cy="0"/>
        </a:xfrm>
      </p:grpSpPr>
      <p:sp>
        <p:nvSpPr>
          <p:cNvPr id="114" name="Google Shape;114;p2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5" name="Google Shape;115;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6" name="Shape 116"/>
        <p:cNvGrpSpPr/>
        <p:nvPr/>
      </p:nvGrpSpPr>
      <p:grpSpPr>
        <a:xfrm>
          <a:off x="0" y="0"/>
          <a:ext cx="0" cy="0"/>
          <a:chOff x="0" y="0"/>
          <a:chExt cx="0" cy="0"/>
        </a:xfrm>
      </p:grpSpPr>
      <p:sp>
        <p:nvSpPr>
          <p:cNvPr id="117" name="Google Shape;11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9" name="Google Shape;119;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0" name="Shape 120"/>
        <p:cNvGrpSpPr/>
        <p:nvPr/>
      </p:nvGrpSpPr>
      <p:grpSpPr>
        <a:xfrm>
          <a:off x="0" y="0"/>
          <a:ext cx="0" cy="0"/>
          <a:chOff x="0" y="0"/>
          <a:chExt cx="0" cy="0"/>
        </a:xfrm>
      </p:grpSpPr>
      <p:sp>
        <p:nvSpPr>
          <p:cNvPr id="121" name="Google Shape;121;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2" name="Google Shape;122;p3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3" name="Google Shape;123;p3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4" name="Google Shape;124;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7" name="Google Shape;127;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8" name="Shape 128"/>
        <p:cNvGrpSpPr/>
        <p:nvPr/>
      </p:nvGrpSpPr>
      <p:grpSpPr>
        <a:xfrm>
          <a:off x="0" y="0"/>
          <a:ext cx="0" cy="0"/>
          <a:chOff x="0" y="0"/>
          <a:chExt cx="0" cy="0"/>
        </a:xfrm>
      </p:grpSpPr>
      <p:sp>
        <p:nvSpPr>
          <p:cNvPr id="129" name="Google Shape;129;p3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0" name="Google Shape;130;p3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1" name="Google Shape;131;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2" name="Shape 132"/>
        <p:cNvGrpSpPr/>
        <p:nvPr/>
      </p:nvGrpSpPr>
      <p:grpSpPr>
        <a:xfrm>
          <a:off x="0" y="0"/>
          <a:ext cx="0" cy="0"/>
          <a:chOff x="0" y="0"/>
          <a:chExt cx="0" cy="0"/>
        </a:xfrm>
      </p:grpSpPr>
      <p:sp>
        <p:nvSpPr>
          <p:cNvPr id="133" name="Google Shape;133;p34"/>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4" name="Google Shape;13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5" name="Shape 135"/>
        <p:cNvGrpSpPr/>
        <p:nvPr/>
      </p:nvGrpSpPr>
      <p:grpSpPr>
        <a:xfrm>
          <a:off x="0" y="0"/>
          <a:ext cx="0" cy="0"/>
          <a:chOff x="0" y="0"/>
          <a:chExt cx="0" cy="0"/>
        </a:xfrm>
      </p:grpSpPr>
      <p:sp>
        <p:nvSpPr>
          <p:cNvPr id="136" name="Google Shape;136;p3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5"/>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8" name="Google Shape;138;p35"/>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9" name="Google Shape;139;p35"/>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0" name="Google Shape;140;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1" name="Shape 141"/>
        <p:cNvGrpSpPr/>
        <p:nvPr/>
      </p:nvGrpSpPr>
      <p:grpSpPr>
        <a:xfrm>
          <a:off x="0" y="0"/>
          <a:ext cx="0" cy="0"/>
          <a:chOff x="0" y="0"/>
          <a:chExt cx="0" cy="0"/>
        </a:xfrm>
      </p:grpSpPr>
      <p:sp>
        <p:nvSpPr>
          <p:cNvPr id="142" name="Google Shape;142;p3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43" name="Google Shape;143;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4" name="Shape 144"/>
        <p:cNvGrpSpPr/>
        <p:nvPr/>
      </p:nvGrpSpPr>
      <p:grpSpPr>
        <a:xfrm>
          <a:off x="0" y="0"/>
          <a:ext cx="0" cy="0"/>
          <a:chOff x="0" y="0"/>
          <a:chExt cx="0" cy="0"/>
        </a:xfrm>
      </p:grpSpPr>
      <p:sp>
        <p:nvSpPr>
          <p:cNvPr id="145" name="Google Shape;145;p3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6" name="Google Shape;146;p37"/>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47" name="Google Shape;147;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50" name="Shape 150"/>
        <p:cNvGrpSpPr/>
        <p:nvPr/>
      </p:nvGrpSpPr>
      <p:grpSpPr>
        <a:xfrm>
          <a:off x="0" y="0"/>
          <a:ext cx="0" cy="0"/>
          <a:chOff x="0" y="0"/>
          <a:chExt cx="0" cy="0"/>
        </a:xfrm>
      </p:grpSpPr>
      <p:sp>
        <p:nvSpPr>
          <p:cNvPr id="151" name="Google Shape;151;p3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2" name="Google Shape;152;p3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3" name="Google Shape;153;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54" name="Google Shape;154;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55" name="Google Shape;155;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62" name="Shape 162"/>
        <p:cNvGrpSpPr/>
        <p:nvPr/>
      </p:nvGrpSpPr>
      <p:grpSpPr>
        <a:xfrm>
          <a:off x="0" y="0"/>
          <a:ext cx="0" cy="0"/>
          <a:chOff x="0" y="0"/>
          <a:chExt cx="0" cy="0"/>
        </a:xfrm>
      </p:grpSpPr>
      <p:sp>
        <p:nvSpPr>
          <p:cNvPr id="163" name="Google Shape;163;p4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4" name="Google Shape;164;p4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5" name="Google Shape;165;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6" name="Google Shape;166;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7" name="Google Shape;167;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8" name="Shape 168"/>
        <p:cNvGrpSpPr/>
        <p:nvPr/>
      </p:nvGrpSpPr>
      <p:grpSpPr>
        <a:xfrm>
          <a:off x="0" y="0"/>
          <a:ext cx="0" cy="0"/>
          <a:chOff x="0" y="0"/>
          <a:chExt cx="0" cy="0"/>
        </a:xfrm>
      </p:grpSpPr>
      <p:sp>
        <p:nvSpPr>
          <p:cNvPr id="169" name="Google Shape;169;p4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0" name="Google Shape;170;p4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71" name="Google Shape;171;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2" name="Google Shape;172;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3" name="Google Shape;173;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74" name="Shape 174"/>
        <p:cNvGrpSpPr/>
        <p:nvPr/>
      </p:nvGrpSpPr>
      <p:grpSpPr>
        <a:xfrm>
          <a:off x="0" y="0"/>
          <a:ext cx="0" cy="0"/>
          <a:chOff x="0" y="0"/>
          <a:chExt cx="0" cy="0"/>
        </a:xfrm>
      </p:grpSpPr>
      <p:sp>
        <p:nvSpPr>
          <p:cNvPr id="175" name="Google Shape;175;p4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6" name="Google Shape;176;p4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77" name="Google Shape;177;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8" name="Google Shape;178;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9" name="Google Shape;179;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180" name="Shape 180"/>
        <p:cNvGrpSpPr/>
        <p:nvPr/>
      </p:nvGrpSpPr>
      <p:grpSpPr>
        <a:xfrm>
          <a:off x="0" y="0"/>
          <a:ext cx="0" cy="0"/>
          <a:chOff x="0" y="0"/>
          <a:chExt cx="0" cy="0"/>
        </a:xfrm>
      </p:grpSpPr>
      <p:sp>
        <p:nvSpPr>
          <p:cNvPr id="181" name="Google Shape;181;p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2" name="Google Shape;182;p4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3" name="Google Shape;183;p4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4" name="Google Shape;184;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5" name="Google Shape;185;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6" name="Google Shape;186;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187" name="Shape 187"/>
        <p:cNvGrpSpPr/>
        <p:nvPr/>
      </p:nvGrpSpPr>
      <p:grpSpPr>
        <a:xfrm>
          <a:off x="0" y="0"/>
          <a:ext cx="0" cy="0"/>
          <a:chOff x="0" y="0"/>
          <a:chExt cx="0" cy="0"/>
        </a:xfrm>
      </p:grpSpPr>
      <p:sp>
        <p:nvSpPr>
          <p:cNvPr id="188" name="Google Shape;188;p45"/>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9" name="Google Shape;189;p45"/>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0" name="Google Shape;190;p45"/>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1" name="Google Shape;191;p45"/>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2" name="Google Shape;192;p45"/>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3" name="Google Shape;193;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4" name="Google Shape;194;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5" name="Google Shape;195;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196" name="Shape 196"/>
        <p:cNvGrpSpPr/>
        <p:nvPr/>
      </p:nvGrpSpPr>
      <p:grpSpPr>
        <a:xfrm>
          <a:off x="0" y="0"/>
          <a:ext cx="0" cy="0"/>
          <a:chOff x="0" y="0"/>
          <a:chExt cx="0" cy="0"/>
        </a:xfrm>
      </p:grpSpPr>
      <p:sp>
        <p:nvSpPr>
          <p:cNvPr id="197" name="Google Shape;197;p4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8" name="Google Shape;198;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9" name="Google Shape;199;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0" name="Google Shape;200;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1" name="Shape 201"/>
        <p:cNvGrpSpPr/>
        <p:nvPr/>
      </p:nvGrpSpPr>
      <p:grpSpPr>
        <a:xfrm>
          <a:off x="0" y="0"/>
          <a:ext cx="0" cy="0"/>
          <a:chOff x="0" y="0"/>
          <a:chExt cx="0" cy="0"/>
        </a:xfrm>
      </p:grpSpPr>
      <p:sp>
        <p:nvSpPr>
          <p:cNvPr id="202" name="Google Shape;202;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3" name="Google Shape;203;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4" name="Google Shape;204;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205" name="Shape 205"/>
        <p:cNvGrpSpPr/>
        <p:nvPr/>
      </p:nvGrpSpPr>
      <p:grpSpPr>
        <a:xfrm>
          <a:off x="0" y="0"/>
          <a:ext cx="0" cy="0"/>
          <a:chOff x="0" y="0"/>
          <a:chExt cx="0" cy="0"/>
        </a:xfrm>
      </p:grpSpPr>
      <p:sp>
        <p:nvSpPr>
          <p:cNvPr id="206" name="Google Shape;206;p4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7" name="Google Shape;207;p4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08" name="Google Shape;208;p4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09" name="Google Shape;209;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0" name="Google Shape;210;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1" name="Google Shape;211;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212" name="Shape 212"/>
        <p:cNvGrpSpPr/>
        <p:nvPr/>
      </p:nvGrpSpPr>
      <p:grpSpPr>
        <a:xfrm>
          <a:off x="0" y="0"/>
          <a:ext cx="0" cy="0"/>
          <a:chOff x="0" y="0"/>
          <a:chExt cx="0" cy="0"/>
        </a:xfrm>
      </p:grpSpPr>
      <p:sp>
        <p:nvSpPr>
          <p:cNvPr id="213" name="Google Shape;213;p4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4" name="Google Shape;214;p49"/>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15" name="Google Shape;215;p4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16" name="Google Shape;216;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7" name="Google Shape;217;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8" name="Google Shape;218;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219" name="Shape 219"/>
        <p:cNvGrpSpPr/>
        <p:nvPr/>
      </p:nvGrpSpPr>
      <p:grpSpPr>
        <a:xfrm>
          <a:off x="0" y="0"/>
          <a:ext cx="0" cy="0"/>
          <a:chOff x="0" y="0"/>
          <a:chExt cx="0" cy="0"/>
        </a:xfrm>
      </p:grpSpPr>
      <p:sp>
        <p:nvSpPr>
          <p:cNvPr id="220" name="Google Shape;220;p5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1" name="Google Shape;221;p5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2" name="Google Shape;222;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3" name="Google Shape;223;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4" name="Google Shape;224;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225" name="Shape 225"/>
        <p:cNvGrpSpPr/>
        <p:nvPr/>
      </p:nvGrpSpPr>
      <p:grpSpPr>
        <a:xfrm>
          <a:off x="0" y="0"/>
          <a:ext cx="0" cy="0"/>
          <a:chOff x="0" y="0"/>
          <a:chExt cx="0" cy="0"/>
        </a:xfrm>
      </p:grpSpPr>
      <p:sp>
        <p:nvSpPr>
          <p:cNvPr id="226" name="Google Shape;226;p51"/>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7" name="Google Shape;227;p5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8" name="Google Shape;228;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9" name="Google Shape;229;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0" name="Google Shape;230;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1" name="Shape 231"/>
        <p:cNvGrpSpPr/>
        <p:nvPr/>
      </p:nvGrpSpPr>
      <p:grpSpPr>
        <a:xfrm>
          <a:off x="0" y="0"/>
          <a:ext cx="0" cy="0"/>
          <a:chOff x="0" y="0"/>
          <a:chExt cx="0" cy="0"/>
        </a:xfrm>
      </p:grpSpPr>
      <p:sp>
        <p:nvSpPr>
          <p:cNvPr id="232" name="Google Shape;232;p52"/>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3" name="Google Shape;233;p52"/>
          <p:cNvSpPr txBox="1"/>
          <p:nvPr>
            <p:ph idx="1" type="body"/>
          </p:nvPr>
        </p:nvSpPr>
        <p:spPr>
          <a:xfrm>
            <a:off x="311700" y="1234075"/>
            <a:ext cx="8520600" cy="33348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34" name="Google Shape;234;p52"/>
          <p:cNvSpPr txBox="1"/>
          <p:nvPr>
            <p:ph idx="12" type="sldNum"/>
          </p:nvPr>
        </p:nvSpPr>
        <p:spPr>
          <a:xfrm>
            <a:off x="8497999" y="4688759"/>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236" name="Shape 236"/>
        <p:cNvGrpSpPr/>
        <p:nvPr/>
      </p:nvGrpSpPr>
      <p:grpSpPr>
        <a:xfrm>
          <a:off x="0" y="0"/>
          <a:ext cx="0" cy="0"/>
          <a:chOff x="0" y="0"/>
          <a:chExt cx="0" cy="0"/>
        </a:xfrm>
      </p:grpSpPr>
      <p:sp>
        <p:nvSpPr>
          <p:cNvPr id="237" name="Google Shape;237;p54"/>
          <p:cNvSpPr txBox="1"/>
          <p:nvPr>
            <p:ph idx="12" type="sldNum"/>
          </p:nvPr>
        </p:nvSpPr>
        <p:spPr>
          <a:xfrm>
            <a:off x="8428038" y="4850606"/>
            <a:ext cx="258900" cy="1905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b="0" i="0" sz="1400" u="none" cap="none" strike="noStrike">
                <a:solidFill>
                  <a:schemeClr val="dk1"/>
                </a:solidFill>
                <a:latin typeface="Calibri"/>
                <a:ea typeface="Calibri"/>
                <a:cs typeface="Calibri"/>
                <a:sym typeface="Calibri"/>
              </a:defRPr>
            </a:lvl1pPr>
            <a:lvl2pPr indent="0" lvl="1" marL="0" marR="0" rtl="0" algn="l">
              <a:spcBef>
                <a:spcPts val="0"/>
              </a:spcBef>
              <a:buNone/>
              <a:defRPr b="0" i="0" sz="1400" u="none" cap="none" strike="noStrike">
                <a:solidFill>
                  <a:schemeClr val="dk1"/>
                </a:solidFill>
                <a:latin typeface="Calibri"/>
                <a:ea typeface="Calibri"/>
                <a:cs typeface="Calibri"/>
                <a:sym typeface="Calibri"/>
              </a:defRPr>
            </a:lvl2pPr>
            <a:lvl3pPr indent="0" lvl="2" marL="0" marR="0" rtl="0" algn="l">
              <a:spcBef>
                <a:spcPts val="0"/>
              </a:spcBef>
              <a:buNone/>
              <a:defRPr b="0" i="0" sz="1400" u="none" cap="none" strike="noStrike">
                <a:solidFill>
                  <a:schemeClr val="dk1"/>
                </a:solidFill>
                <a:latin typeface="Calibri"/>
                <a:ea typeface="Calibri"/>
                <a:cs typeface="Calibri"/>
                <a:sym typeface="Calibri"/>
              </a:defRPr>
            </a:lvl3pPr>
            <a:lvl4pPr indent="0" lvl="3" marL="0" marR="0" rtl="0" algn="l">
              <a:spcBef>
                <a:spcPts val="0"/>
              </a:spcBef>
              <a:buNone/>
              <a:defRPr b="0" i="0" sz="1400" u="none" cap="none" strike="noStrike">
                <a:solidFill>
                  <a:schemeClr val="dk1"/>
                </a:solidFill>
                <a:latin typeface="Calibri"/>
                <a:ea typeface="Calibri"/>
                <a:cs typeface="Calibri"/>
                <a:sym typeface="Calibri"/>
              </a:defRPr>
            </a:lvl4pPr>
            <a:lvl5pPr indent="0" lvl="4" marL="0" marR="0" rtl="0" algn="l">
              <a:spcBef>
                <a:spcPts val="0"/>
              </a:spcBef>
              <a:buNone/>
              <a:defRPr b="0" i="0" sz="1400" u="none" cap="none" strike="noStrike">
                <a:solidFill>
                  <a:schemeClr val="dk1"/>
                </a:solidFill>
                <a:latin typeface="Calibri"/>
                <a:ea typeface="Calibri"/>
                <a:cs typeface="Calibri"/>
                <a:sym typeface="Calibri"/>
              </a:defRPr>
            </a:lvl5pPr>
            <a:lvl6pPr indent="0" lvl="5" marL="0" marR="0" rtl="0" algn="l">
              <a:spcBef>
                <a:spcPts val="0"/>
              </a:spcBef>
              <a:buNone/>
              <a:defRPr b="0" i="0" sz="1400" u="none" cap="none" strike="noStrike">
                <a:solidFill>
                  <a:schemeClr val="dk1"/>
                </a:solidFill>
                <a:latin typeface="Calibri"/>
                <a:ea typeface="Calibri"/>
                <a:cs typeface="Calibri"/>
                <a:sym typeface="Calibri"/>
              </a:defRPr>
            </a:lvl6pPr>
            <a:lvl7pPr indent="0" lvl="6" marL="0" marR="0" rtl="0" algn="l">
              <a:spcBef>
                <a:spcPts val="0"/>
              </a:spcBef>
              <a:buNone/>
              <a:defRPr b="0" i="0" sz="1400" u="none" cap="none" strike="noStrike">
                <a:solidFill>
                  <a:schemeClr val="dk1"/>
                </a:solidFill>
                <a:latin typeface="Calibri"/>
                <a:ea typeface="Calibri"/>
                <a:cs typeface="Calibri"/>
                <a:sym typeface="Calibri"/>
              </a:defRPr>
            </a:lvl7pPr>
            <a:lvl8pPr indent="0" lvl="7" marL="0" marR="0" rtl="0" algn="l">
              <a:spcBef>
                <a:spcPts val="0"/>
              </a:spcBef>
              <a:buNone/>
              <a:defRPr b="0" i="0" sz="1400" u="none" cap="none" strike="noStrike">
                <a:solidFill>
                  <a:schemeClr val="dk1"/>
                </a:solidFill>
                <a:latin typeface="Calibri"/>
                <a:ea typeface="Calibri"/>
                <a:cs typeface="Calibri"/>
                <a:sym typeface="Calibri"/>
              </a:defRPr>
            </a:lvl8pPr>
            <a:lvl9pPr indent="0" lvl="8" marL="0" marR="0" rtl="0" algn="l">
              <a:spcBef>
                <a:spcPts val="0"/>
              </a:spcBef>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rgbClr val="FFFFFF"/>
        </a:solidFill>
      </p:bgPr>
    </p:bg>
    <p:spTree>
      <p:nvGrpSpPr>
        <p:cNvPr id="238" name="Shape 238"/>
        <p:cNvGrpSpPr/>
        <p:nvPr/>
      </p:nvGrpSpPr>
      <p:grpSpPr>
        <a:xfrm>
          <a:off x="0" y="0"/>
          <a:ext cx="0" cy="0"/>
          <a:chOff x="0" y="0"/>
          <a:chExt cx="0" cy="0"/>
        </a:xfrm>
      </p:grpSpPr>
      <p:sp>
        <p:nvSpPr>
          <p:cNvPr id="239" name="Google Shape;239;p55"/>
          <p:cNvSpPr txBox="1"/>
          <p:nvPr>
            <p:ph type="title"/>
          </p:nvPr>
        </p:nvSpPr>
        <p:spPr>
          <a:xfrm>
            <a:off x="457200" y="205978"/>
            <a:ext cx="8229600" cy="857400"/>
          </a:xfrm>
          <a:prstGeom prst="rect">
            <a:avLst/>
          </a:prstGeom>
          <a:noFill/>
          <a:ln>
            <a:noFill/>
          </a:ln>
        </p:spPr>
        <p:txBody>
          <a:bodyPr anchorCtr="0" anchor="t" bIns="34275" lIns="68575" spcFirstLastPara="1" rIns="68575" wrap="square" tIns="34275">
            <a:noAutofit/>
          </a:bodyPr>
          <a:lstStyle>
            <a:lvl1pPr lvl="0"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1pPr>
            <a:lvl2pPr lvl="1"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2pPr>
            <a:lvl3pPr lvl="2"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3pPr>
            <a:lvl4pPr lvl="3"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4pPr>
            <a:lvl5pPr lvl="4"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5pPr>
            <a:lvl6pPr lvl="5"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6pPr>
            <a:lvl7pPr lvl="6"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7pPr>
            <a:lvl8pPr lvl="7"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8pPr>
            <a:lvl9pPr lvl="8"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9pPr>
          </a:lstStyle>
          <a:p/>
        </p:txBody>
      </p:sp>
      <p:sp>
        <p:nvSpPr>
          <p:cNvPr id="240" name="Google Shape;240;p55"/>
          <p:cNvSpPr txBox="1"/>
          <p:nvPr>
            <p:ph idx="1" type="body"/>
          </p:nvPr>
        </p:nvSpPr>
        <p:spPr>
          <a:xfrm>
            <a:off x="457200" y="1200150"/>
            <a:ext cx="8229600" cy="3394500"/>
          </a:xfrm>
          <a:prstGeom prst="rect">
            <a:avLst/>
          </a:prstGeom>
          <a:noFill/>
          <a:ln>
            <a:noFill/>
          </a:ln>
        </p:spPr>
        <p:txBody>
          <a:bodyPr anchorCtr="0" anchor="t" bIns="34275" lIns="68575" spcFirstLastPara="1" rIns="68575" wrap="square" tIns="34275">
            <a:no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41" name="Google Shape;241;p55"/>
          <p:cNvSpPr txBox="1"/>
          <p:nvPr>
            <p:ph idx="12" type="sldNum"/>
          </p:nvPr>
        </p:nvSpPr>
        <p:spPr>
          <a:xfrm>
            <a:off x="8428038" y="4850606"/>
            <a:ext cx="258900" cy="1905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b="0" i="0" sz="1400" u="none" cap="none" strike="noStrike">
                <a:solidFill>
                  <a:schemeClr val="dk1"/>
                </a:solidFill>
                <a:latin typeface="Calibri"/>
                <a:ea typeface="Calibri"/>
                <a:cs typeface="Calibri"/>
                <a:sym typeface="Calibri"/>
              </a:defRPr>
            </a:lvl1pPr>
            <a:lvl2pPr indent="0" lvl="1" marL="0" marR="0" rtl="0" algn="l">
              <a:spcBef>
                <a:spcPts val="0"/>
              </a:spcBef>
              <a:buNone/>
              <a:defRPr b="0" i="0" sz="1400" u="none" cap="none" strike="noStrike">
                <a:solidFill>
                  <a:schemeClr val="dk1"/>
                </a:solidFill>
                <a:latin typeface="Calibri"/>
                <a:ea typeface="Calibri"/>
                <a:cs typeface="Calibri"/>
                <a:sym typeface="Calibri"/>
              </a:defRPr>
            </a:lvl2pPr>
            <a:lvl3pPr indent="0" lvl="2" marL="0" marR="0" rtl="0" algn="l">
              <a:spcBef>
                <a:spcPts val="0"/>
              </a:spcBef>
              <a:buNone/>
              <a:defRPr b="0" i="0" sz="1400" u="none" cap="none" strike="noStrike">
                <a:solidFill>
                  <a:schemeClr val="dk1"/>
                </a:solidFill>
                <a:latin typeface="Calibri"/>
                <a:ea typeface="Calibri"/>
                <a:cs typeface="Calibri"/>
                <a:sym typeface="Calibri"/>
              </a:defRPr>
            </a:lvl3pPr>
            <a:lvl4pPr indent="0" lvl="3" marL="0" marR="0" rtl="0" algn="l">
              <a:spcBef>
                <a:spcPts val="0"/>
              </a:spcBef>
              <a:buNone/>
              <a:defRPr b="0" i="0" sz="1400" u="none" cap="none" strike="noStrike">
                <a:solidFill>
                  <a:schemeClr val="dk1"/>
                </a:solidFill>
                <a:latin typeface="Calibri"/>
                <a:ea typeface="Calibri"/>
                <a:cs typeface="Calibri"/>
                <a:sym typeface="Calibri"/>
              </a:defRPr>
            </a:lvl4pPr>
            <a:lvl5pPr indent="0" lvl="4" marL="0" marR="0" rtl="0" algn="l">
              <a:spcBef>
                <a:spcPts val="0"/>
              </a:spcBef>
              <a:buNone/>
              <a:defRPr b="0" i="0" sz="1400" u="none" cap="none" strike="noStrike">
                <a:solidFill>
                  <a:schemeClr val="dk1"/>
                </a:solidFill>
                <a:latin typeface="Calibri"/>
                <a:ea typeface="Calibri"/>
                <a:cs typeface="Calibri"/>
                <a:sym typeface="Calibri"/>
              </a:defRPr>
            </a:lvl5pPr>
            <a:lvl6pPr indent="0" lvl="5" marL="0" marR="0" rtl="0" algn="l">
              <a:spcBef>
                <a:spcPts val="0"/>
              </a:spcBef>
              <a:buNone/>
              <a:defRPr b="0" i="0" sz="1400" u="none" cap="none" strike="noStrike">
                <a:solidFill>
                  <a:schemeClr val="dk1"/>
                </a:solidFill>
                <a:latin typeface="Calibri"/>
                <a:ea typeface="Calibri"/>
                <a:cs typeface="Calibri"/>
                <a:sym typeface="Calibri"/>
              </a:defRPr>
            </a:lvl6pPr>
            <a:lvl7pPr indent="0" lvl="6" marL="0" marR="0" rtl="0" algn="l">
              <a:spcBef>
                <a:spcPts val="0"/>
              </a:spcBef>
              <a:buNone/>
              <a:defRPr b="0" i="0" sz="1400" u="none" cap="none" strike="noStrike">
                <a:solidFill>
                  <a:schemeClr val="dk1"/>
                </a:solidFill>
                <a:latin typeface="Calibri"/>
                <a:ea typeface="Calibri"/>
                <a:cs typeface="Calibri"/>
                <a:sym typeface="Calibri"/>
              </a:defRPr>
            </a:lvl7pPr>
            <a:lvl8pPr indent="0" lvl="7" marL="0" marR="0" rtl="0" algn="l">
              <a:spcBef>
                <a:spcPts val="0"/>
              </a:spcBef>
              <a:buNone/>
              <a:defRPr b="0" i="0" sz="1400" u="none" cap="none" strike="noStrike">
                <a:solidFill>
                  <a:schemeClr val="dk1"/>
                </a:solidFill>
                <a:latin typeface="Calibri"/>
                <a:ea typeface="Calibri"/>
                <a:cs typeface="Calibri"/>
                <a:sym typeface="Calibri"/>
              </a:defRPr>
            </a:lvl8pPr>
            <a:lvl9pPr indent="0" lvl="8" marL="0" marR="0" rtl="0" algn="l">
              <a:spcBef>
                <a:spcPts val="0"/>
              </a:spcBef>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42" name="Shape 242"/>
        <p:cNvGrpSpPr/>
        <p:nvPr/>
      </p:nvGrpSpPr>
      <p:grpSpPr>
        <a:xfrm>
          <a:off x="0" y="0"/>
          <a:ext cx="0" cy="0"/>
          <a:chOff x="0" y="0"/>
          <a:chExt cx="0" cy="0"/>
        </a:xfrm>
      </p:grpSpPr>
      <p:pic>
        <p:nvPicPr>
          <p:cNvPr descr="DS_white.wmf" id="243" name="Google Shape;243;p56">
            <a:hlinkClick/>
          </p:cNvPr>
          <p:cNvPicPr preferRelativeResize="0"/>
          <p:nvPr/>
        </p:nvPicPr>
        <p:blipFill rotWithShape="1">
          <a:blip r:embed="rId2">
            <a:alphaModFix/>
          </a:blip>
          <a:srcRect b="0" l="0" r="0" t="0"/>
          <a:stretch/>
        </p:blipFill>
        <p:spPr>
          <a:xfrm>
            <a:off x="511175" y="4638675"/>
            <a:ext cx="1287068" cy="353616"/>
          </a:xfrm>
          <a:prstGeom prst="rect">
            <a:avLst/>
          </a:prstGeom>
          <a:noFill/>
          <a:ln>
            <a:noFill/>
          </a:ln>
        </p:spPr>
      </p:pic>
      <p:sp>
        <p:nvSpPr>
          <p:cNvPr id="244" name="Google Shape;244;p56"/>
          <p:cNvSpPr/>
          <p:nvPr/>
        </p:nvSpPr>
        <p:spPr>
          <a:xfrm>
            <a:off x="5943600" y="4817269"/>
            <a:ext cx="2884500" cy="2847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baseline="30000" i="0" lang="en-GB" sz="2100" u="none" cap="none" strike="noStrike">
                <a:solidFill>
                  <a:srgbClr val="FFFFFF"/>
                </a:solidFill>
                <a:latin typeface="Gill Sans"/>
                <a:ea typeface="Gill Sans"/>
                <a:cs typeface="Gill Sans"/>
                <a:sym typeface="Gill Sans"/>
              </a:rPr>
              <a:t>Work smart. Discover more.</a:t>
            </a:r>
            <a:endParaRPr sz="1100"/>
          </a:p>
        </p:txBody>
      </p:sp>
      <p:sp>
        <p:nvSpPr>
          <p:cNvPr id="245" name="Google Shape;245;p56"/>
          <p:cNvSpPr/>
          <p:nvPr/>
        </p:nvSpPr>
        <p:spPr>
          <a:xfrm>
            <a:off x="511175" y="4413647"/>
            <a:ext cx="838200" cy="177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baseline="30000" i="0" lang="en-GB" sz="1100" u="none" cap="none" strike="noStrike">
                <a:solidFill>
                  <a:srgbClr val="FFFFFF"/>
                </a:solidFill>
                <a:latin typeface="Gill Sans"/>
                <a:ea typeface="Gill Sans"/>
                <a:cs typeface="Gill Sans"/>
                <a:sym typeface="Gill Sans"/>
              </a:rPr>
              <a:t>Supported by</a:t>
            </a:r>
            <a:endParaRPr sz="1100"/>
          </a:p>
        </p:txBody>
      </p:sp>
      <p:sp>
        <p:nvSpPr>
          <p:cNvPr id="246" name="Google Shape;246;p56"/>
          <p:cNvSpPr txBox="1"/>
          <p:nvPr>
            <p:ph type="ctrTitle"/>
          </p:nvPr>
        </p:nvSpPr>
        <p:spPr>
          <a:xfrm>
            <a:off x="3664857" y="217715"/>
            <a:ext cx="5224800" cy="635100"/>
          </a:xfrm>
          <a:prstGeom prst="rect">
            <a:avLst/>
          </a:prstGeom>
          <a:noFill/>
          <a:ln>
            <a:noFill/>
          </a:ln>
        </p:spPr>
        <p:txBody>
          <a:bodyPr anchorCtr="0" anchor="t" bIns="34275" lIns="68575" spcFirstLastPara="1" rIns="68575" wrap="square" tIns="34275">
            <a:noAutofit/>
          </a:bodyPr>
          <a:lstStyle>
            <a:lvl1pPr lvl="0"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1pPr>
            <a:lvl2pPr lvl="1"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2pPr>
            <a:lvl3pPr lvl="2"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3pPr>
            <a:lvl4pPr lvl="3"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4pPr>
            <a:lvl5pPr lvl="4"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5pPr>
            <a:lvl6pPr lvl="5"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6pPr>
            <a:lvl7pPr lvl="6"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7pPr>
            <a:lvl8pPr lvl="7"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8pPr>
            <a:lvl9pPr lvl="8"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7" name="Shape 247"/>
        <p:cNvGrpSpPr/>
        <p:nvPr/>
      </p:nvGrpSpPr>
      <p:grpSpPr>
        <a:xfrm>
          <a:off x="0" y="0"/>
          <a:ext cx="0" cy="0"/>
          <a:chOff x="0" y="0"/>
          <a:chExt cx="0" cy="0"/>
        </a:xfrm>
      </p:grpSpPr>
      <p:sp>
        <p:nvSpPr>
          <p:cNvPr id="248" name="Google Shape;248;p57"/>
          <p:cNvSpPr txBox="1"/>
          <p:nvPr>
            <p:ph type="ctrTitle"/>
          </p:nvPr>
        </p:nvSpPr>
        <p:spPr>
          <a:xfrm>
            <a:off x="685800" y="1597819"/>
            <a:ext cx="7772400" cy="1102500"/>
          </a:xfrm>
          <a:prstGeom prst="rect">
            <a:avLst/>
          </a:prstGeom>
          <a:noFill/>
          <a:ln>
            <a:noFill/>
          </a:ln>
        </p:spPr>
        <p:txBody>
          <a:bodyPr anchorCtr="0" anchor="t" bIns="34275" lIns="68575" spcFirstLastPara="1" rIns="68575" wrap="square" tIns="34275">
            <a:noAutofit/>
          </a:bodyPr>
          <a:lstStyle>
            <a:lvl1pPr lvl="0"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1pPr>
            <a:lvl2pPr lvl="1"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2pPr>
            <a:lvl3pPr lvl="2"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3pPr>
            <a:lvl4pPr lvl="3"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4pPr>
            <a:lvl5pPr lvl="4"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5pPr>
            <a:lvl6pPr lvl="5"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6pPr>
            <a:lvl7pPr lvl="6"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7pPr>
            <a:lvl8pPr lvl="7"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8pPr>
            <a:lvl9pPr lvl="8" marR="0" rtl="0" algn="ctr">
              <a:spcBef>
                <a:spcPts val="0"/>
              </a:spcBef>
              <a:spcAft>
                <a:spcPts val="0"/>
              </a:spcAft>
              <a:buSzPts val="1100"/>
              <a:buNone/>
              <a:defRPr b="0" i="0" sz="3300" u="none" cap="none" strike="noStrike">
                <a:solidFill>
                  <a:schemeClr val="dk1"/>
                </a:solidFill>
                <a:latin typeface="Calibri"/>
                <a:ea typeface="Calibri"/>
                <a:cs typeface="Calibri"/>
                <a:sym typeface="Calibri"/>
              </a:defRPr>
            </a:lvl9pPr>
          </a:lstStyle>
          <a:p/>
        </p:txBody>
      </p:sp>
      <p:sp>
        <p:nvSpPr>
          <p:cNvPr id="249" name="Google Shape;249;p57"/>
          <p:cNvSpPr txBox="1"/>
          <p:nvPr>
            <p:ph idx="1" type="subTitle"/>
          </p:nvPr>
        </p:nvSpPr>
        <p:spPr>
          <a:xfrm>
            <a:off x="1371600" y="2914650"/>
            <a:ext cx="6400800" cy="1314600"/>
          </a:xfrm>
          <a:prstGeom prst="rect">
            <a:avLst/>
          </a:prstGeom>
          <a:noFill/>
          <a:ln>
            <a:noFill/>
          </a:ln>
        </p:spPr>
        <p:txBody>
          <a:bodyPr anchorCtr="0" anchor="t" bIns="34275" lIns="68575" spcFirstLastPara="1" rIns="68575" wrap="square" tIns="34275">
            <a:noAutofit/>
          </a:bodyPr>
          <a:lstStyle>
            <a:lvl1pPr lvl="0" marR="0" rtl="0" algn="ctr">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ctr">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ctr">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ctr">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ctr">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ctr">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ctr">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50" name="Google Shape;250;p57"/>
          <p:cNvSpPr txBox="1"/>
          <p:nvPr>
            <p:ph idx="12" type="sldNum"/>
          </p:nvPr>
        </p:nvSpPr>
        <p:spPr>
          <a:xfrm>
            <a:off x="8428038" y="4850606"/>
            <a:ext cx="258900" cy="1905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Blue">
  <p:cSld name="One column Blue">
    <p:bg>
      <p:bgPr>
        <a:solidFill>
          <a:schemeClr val="dk1"/>
        </a:solidFill>
      </p:bgPr>
    </p:bg>
    <p:spTree>
      <p:nvGrpSpPr>
        <p:cNvPr id="256" name="Shape 256"/>
        <p:cNvGrpSpPr/>
        <p:nvPr/>
      </p:nvGrpSpPr>
      <p:grpSpPr>
        <a:xfrm>
          <a:off x="0" y="0"/>
          <a:ext cx="0" cy="0"/>
          <a:chOff x="0" y="0"/>
          <a:chExt cx="0" cy="0"/>
        </a:xfrm>
      </p:grpSpPr>
      <p:sp>
        <p:nvSpPr>
          <p:cNvPr id="257" name="Google Shape;257;p59"/>
          <p:cNvSpPr/>
          <p:nvPr/>
        </p:nvSpPr>
        <p:spPr>
          <a:xfrm>
            <a:off x="1" y="0"/>
            <a:ext cx="9144000" cy="1972101"/>
          </a:xfrm>
          <a:prstGeom prst="rect">
            <a:avLst/>
          </a:prstGeom>
          <a:solidFill>
            <a:schemeClr val="lt1"/>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500"/>
              <a:buFont typeface="Arial"/>
              <a:buNone/>
            </a:pPr>
            <a:r>
              <a:t/>
            </a:r>
            <a:endParaRPr b="0" i="0" sz="1500" u="none" cap="none" strike="noStrike">
              <a:solidFill>
                <a:schemeClr val="lt1"/>
              </a:solidFill>
              <a:latin typeface="Calibri"/>
              <a:ea typeface="Calibri"/>
              <a:cs typeface="Calibri"/>
              <a:sym typeface="Calibri"/>
            </a:endParaRPr>
          </a:p>
        </p:txBody>
      </p:sp>
      <p:sp>
        <p:nvSpPr>
          <p:cNvPr id="258" name="Google Shape;258;p59"/>
          <p:cNvSpPr/>
          <p:nvPr/>
        </p:nvSpPr>
        <p:spPr>
          <a:xfrm>
            <a:off x="0" y="874368"/>
            <a:ext cx="9144000" cy="4269132"/>
          </a:xfrm>
          <a:prstGeom prst="rect">
            <a:avLst/>
          </a:prstGeom>
          <a:solidFill>
            <a:srgbClr val="0070A8"/>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002F47"/>
              </a:solidFill>
              <a:latin typeface="Calibri"/>
              <a:ea typeface="Calibri"/>
              <a:cs typeface="Calibri"/>
              <a:sym typeface="Calibri"/>
            </a:endParaRPr>
          </a:p>
        </p:txBody>
      </p:sp>
      <p:sp>
        <p:nvSpPr>
          <p:cNvPr id="259" name="Google Shape;259;p59"/>
          <p:cNvSpPr/>
          <p:nvPr/>
        </p:nvSpPr>
        <p:spPr>
          <a:xfrm>
            <a:off x="409272" y="4729895"/>
            <a:ext cx="137858" cy="165763"/>
          </a:xfrm>
          <a:custGeom>
            <a:rect b="b" l="l" r="r" t="t"/>
            <a:pathLst>
              <a:path extrusionOk="0" h="443230" w="323215">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noFill/>
          <a:ln>
            <a:noFill/>
          </a:ln>
        </p:spPr>
        <p:txBody>
          <a:bodyPr anchorCtr="0" anchor="ctr" bIns="27000" lIns="0" spcFirstLastPara="1" rIns="0" wrap="square" tIns="0">
            <a:noAutofit/>
          </a:bodyPr>
          <a:lstStyle/>
          <a:p>
            <a:pPr indent="0" lvl="0" marL="0" marR="0" rtl="0" algn="r">
              <a:lnSpc>
                <a:spcPct val="100000"/>
              </a:lnSpc>
              <a:spcBef>
                <a:spcPts val="0"/>
              </a:spcBef>
              <a:spcAft>
                <a:spcPts val="0"/>
              </a:spcAft>
              <a:buClr>
                <a:schemeClr val="lt1"/>
              </a:buClr>
              <a:buSzPts val="900"/>
              <a:buFont typeface="Arial"/>
              <a:buNone/>
            </a:pPr>
            <a:fld id="{00000000-1234-1234-1234-123412341234}" type="slidenum">
              <a:rPr b="1" i="0" lang="en-GB" sz="900" u="none" cap="none" strike="noStrike">
                <a:solidFill>
                  <a:schemeClr val="lt1"/>
                </a:solidFill>
                <a:latin typeface="Calibri"/>
                <a:ea typeface="Calibri"/>
                <a:cs typeface="Calibri"/>
                <a:sym typeface="Calibri"/>
              </a:rPr>
              <a:t>‹#›</a:t>
            </a:fld>
            <a:endParaRPr b="1" i="0" sz="900" u="none" cap="none" strike="noStrike">
              <a:solidFill>
                <a:schemeClr val="lt1"/>
              </a:solidFill>
              <a:latin typeface="Calibri"/>
              <a:ea typeface="Calibri"/>
              <a:cs typeface="Calibri"/>
              <a:sym typeface="Calibri"/>
            </a:endParaRPr>
          </a:p>
        </p:txBody>
      </p:sp>
      <p:pic>
        <p:nvPicPr>
          <p:cNvPr id="260" name="Google Shape;260;p59"/>
          <p:cNvPicPr preferRelativeResize="0"/>
          <p:nvPr/>
        </p:nvPicPr>
        <p:blipFill rotWithShape="1">
          <a:blip r:embed="rId2">
            <a:alphaModFix/>
          </a:blip>
          <a:srcRect b="0" l="0" r="0" t="0"/>
          <a:stretch/>
        </p:blipFill>
        <p:spPr>
          <a:xfrm>
            <a:off x="7502811" y="4675669"/>
            <a:ext cx="1270895" cy="228110"/>
          </a:xfrm>
          <a:prstGeom prst="rect">
            <a:avLst/>
          </a:prstGeom>
          <a:noFill/>
          <a:ln>
            <a:noFill/>
          </a:ln>
        </p:spPr>
      </p:pic>
      <p:sp>
        <p:nvSpPr>
          <p:cNvPr id="261" name="Google Shape;261;p59"/>
          <p:cNvSpPr txBox="1"/>
          <p:nvPr>
            <p:ph type="title"/>
          </p:nvPr>
        </p:nvSpPr>
        <p:spPr>
          <a:xfrm>
            <a:off x="419100" y="283073"/>
            <a:ext cx="8299450" cy="277919"/>
          </a:xfrm>
          <a:prstGeom prst="rect">
            <a:avLst/>
          </a:prstGeom>
          <a:noFill/>
          <a:ln>
            <a:noFill/>
          </a:ln>
        </p:spPr>
        <p:txBody>
          <a:bodyPr anchorCtr="0" anchor="t" bIns="0" lIns="0" spcFirstLastPara="1" rIns="0" wrap="square" tIns="0">
            <a:noAutofit/>
          </a:bodyPr>
          <a:lstStyle>
            <a:lvl1pPr lvl="0" algn="l">
              <a:lnSpc>
                <a:spcPct val="116666"/>
              </a:lnSpc>
              <a:spcBef>
                <a:spcPts val="0"/>
              </a:spcBef>
              <a:spcAft>
                <a:spcPts val="0"/>
              </a:spcAft>
              <a:buClr>
                <a:srgbClr val="0132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59"/>
          <p:cNvSpPr txBox="1"/>
          <p:nvPr>
            <p:ph idx="1" type="subTitle"/>
          </p:nvPr>
        </p:nvSpPr>
        <p:spPr>
          <a:xfrm>
            <a:off x="419100" y="567339"/>
            <a:ext cx="8299450" cy="23083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500"/>
              <a:buNone/>
              <a:defRPr/>
            </a:lvl1pPr>
            <a:lvl2pPr lvl="1" algn="l">
              <a:lnSpc>
                <a:spcPct val="100000"/>
              </a:lnSpc>
              <a:spcBef>
                <a:spcPts val="450"/>
              </a:spcBef>
              <a:spcAft>
                <a:spcPts val="0"/>
              </a:spcAft>
              <a:buSzPts val="1800"/>
              <a:buNone/>
              <a:defRPr/>
            </a:lvl2pPr>
            <a:lvl3pPr lvl="2" algn="l">
              <a:lnSpc>
                <a:spcPct val="100000"/>
              </a:lnSpc>
              <a:spcBef>
                <a:spcPts val="450"/>
              </a:spcBef>
              <a:spcAft>
                <a:spcPts val="0"/>
              </a:spcAft>
              <a:buSzPts val="1800"/>
              <a:buChar char="•"/>
              <a:defRPr/>
            </a:lvl3pPr>
            <a:lvl4pPr lvl="3" algn="l">
              <a:lnSpc>
                <a:spcPct val="100000"/>
              </a:lnSpc>
              <a:spcBef>
                <a:spcPts val="450"/>
              </a:spcBef>
              <a:spcAft>
                <a:spcPts val="0"/>
              </a:spcAft>
              <a:buSzPts val="1800"/>
              <a:buChar char="•"/>
              <a:defRPr/>
            </a:lvl4pPr>
            <a:lvl5pPr lvl="4" algn="l">
              <a:lnSpc>
                <a:spcPct val="100000"/>
              </a:lnSpc>
              <a:spcBef>
                <a:spcPts val="450"/>
              </a:spcBef>
              <a:spcAft>
                <a:spcPts val="0"/>
              </a:spcAft>
              <a:buSzPts val="1800"/>
              <a:buChar char="─"/>
              <a:defRPr/>
            </a:lvl5pPr>
            <a:lvl6pPr lvl="5" algn="l">
              <a:lnSpc>
                <a:spcPct val="100000"/>
              </a:lnSpc>
              <a:spcBef>
                <a:spcPts val="450"/>
              </a:spcBef>
              <a:spcAft>
                <a:spcPts val="0"/>
              </a:spcAft>
              <a:buSzPts val="1800"/>
              <a:buChar char="−"/>
              <a:defRPr/>
            </a:lvl6pPr>
            <a:lvl7pPr lvl="6" algn="l">
              <a:lnSpc>
                <a:spcPct val="100000"/>
              </a:lnSpc>
              <a:spcBef>
                <a:spcPts val="450"/>
              </a:spcBef>
              <a:spcAft>
                <a:spcPts val="0"/>
              </a:spcAft>
              <a:buSzPts val="1800"/>
              <a:buNone/>
              <a:defRPr/>
            </a:lvl7pPr>
            <a:lvl8pPr lvl="7" algn="l">
              <a:lnSpc>
                <a:spcPct val="100000"/>
              </a:lnSpc>
              <a:spcBef>
                <a:spcPts val="450"/>
              </a:spcBef>
              <a:spcAft>
                <a:spcPts val="0"/>
              </a:spcAft>
              <a:buSzPts val="1800"/>
              <a:buAutoNum type="arabicPeriod"/>
              <a:defRPr/>
            </a:lvl8pPr>
            <a:lvl9pPr lvl="8" algn="l">
              <a:lnSpc>
                <a:spcPct val="100000"/>
              </a:lnSpc>
              <a:spcBef>
                <a:spcPts val="450"/>
              </a:spcBef>
              <a:spcAft>
                <a:spcPts val="450"/>
              </a:spcAft>
              <a:buSzPts val="1800"/>
              <a:buAutoNum type="alphaLcPeriod"/>
              <a:defRPr/>
            </a:lvl9pPr>
          </a:lstStyle>
          <a:p/>
        </p:txBody>
      </p:sp>
      <p:sp>
        <p:nvSpPr>
          <p:cNvPr id="263" name="Google Shape;263;p59"/>
          <p:cNvSpPr txBox="1"/>
          <p:nvPr>
            <p:ph idx="2" type="body"/>
          </p:nvPr>
        </p:nvSpPr>
        <p:spPr>
          <a:xfrm>
            <a:off x="419100" y="1077518"/>
            <a:ext cx="8299450" cy="354687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500"/>
              <a:buNone/>
              <a:defRPr>
                <a:solidFill>
                  <a:schemeClr val="lt1"/>
                </a:solidFill>
              </a:defRPr>
            </a:lvl1pPr>
            <a:lvl2pPr indent="-228600" lvl="1" marL="914400" algn="l">
              <a:lnSpc>
                <a:spcPct val="100000"/>
              </a:lnSpc>
              <a:spcBef>
                <a:spcPts val="450"/>
              </a:spcBef>
              <a:spcAft>
                <a:spcPts val="0"/>
              </a:spcAft>
              <a:buSzPts val="1500"/>
              <a:buNone/>
              <a:defRPr>
                <a:solidFill>
                  <a:schemeClr val="lt1"/>
                </a:solidFill>
              </a:defRPr>
            </a:lvl2pPr>
            <a:lvl3pPr indent="-323850" lvl="2" marL="1371600" algn="l">
              <a:lnSpc>
                <a:spcPct val="100000"/>
              </a:lnSpc>
              <a:spcBef>
                <a:spcPts val="450"/>
              </a:spcBef>
              <a:spcAft>
                <a:spcPts val="0"/>
              </a:spcAft>
              <a:buClr>
                <a:schemeClr val="lt1"/>
              </a:buClr>
              <a:buSzPts val="1500"/>
              <a:buChar char="•"/>
              <a:defRPr>
                <a:solidFill>
                  <a:schemeClr val="lt1"/>
                </a:solidFill>
              </a:defRPr>
            </a:lvl3pPr>
            <a:lvl4pPr indent="-323850" lvl="3" marL="1828800" algn="l">
              <a:lnSpc>
                <a:spcPct val="100000"/>
              </a:lnSpc>
              <a:spcBef>
                <a:spcPts val="450"/>
              </a:spcBef>
              <a:spcAft>
                <a:spcPts val="0"/>
              </a:spcAft>
              <a:buClr>
                <a:schemeClr val="lt1"/>
              </a:buClr>
              <a:buSzPts val="1500"/>
              <a:buChar char="•"/>
              <a:defRPr>
                <a:solidFill>
                  <a:schemeClr val="lt1"/>
                </a:solidFill>
              </a:defRPr>
            </a:lvl4pPr>
            <a:lvl5pPr indent="-323850" lvl="4" marL="2286000" algn="l">
              <a:lnSpc>
                <a:spcPct val="100000"/>
              </a:lnSpc>
              <a:spcBef>
                <a:spcPts val="450"/>
              </a:spcBef>
              <a:spcAft>
                <a:spcPts val="0"/>
              </a:spcAft>
              <a:buClr>
                <a:schemeClr val="lt1"/>
              </a:buClr>
              <a:buSzPts val="1500"/>
              <a:buChar char="─"/>
              <a:defRPr>
                <a:solidFill>
                  <a:schemeClr val="lt1"/>
                </a:solidFill>
              </a:defRPr>
            </a:lvl5pPr>
            <a:lvl6pPr indent="-323850" lvl="5" marL="2743200" algn="l">
              <a:lnSpc>
                <a:spcPct val="100000"/>
              </a:lnSpc>
              <a:spcBef>
                <a:spcPts val="450"/>
              </a:spcBef>
              <a:spcAft>
                <a:spcPts val="0"/>
              </a:spcAft>
              <a:buClr>
                <a:schemeClr val="lt1"/>
              </a:buClr>
              <a:buSzPts val="1500"/>
              <a:buChar char="−"/>
              <a:defRPr>
                <a:solidFill>
                  <a:schemeClr val="lt1"/>
                </a:solidFill>
              </a:defRPr>
            </a:lvl6pPr>
            <a:lvl7pPr indent="-228600" lvl="6" marL="3200400" algn="l">
              <a:lnSpc>
                <a:spcPct val="100000"/>
              </a:lnSpc>
              <a:spcBef>
                <a:spcPts val="450"/>
              </a:spcBef>
              <a:spcAft>
                <a:spcPts val="0"/>
              </a:spcAft>
              <a:buSzPts val="1500"/>
              <a:buFont typeface="Calibri"/>
              <a:buNone/>
              <a:defRPr>
                <a:solidFill>
                  <a:schemeClr val="lt1"/>
                </a:solidFill>
              </a:defRPr>
            </a:lvl7pPr>
            <a:lvl8pPr indent="-323850" lvl="7" marL="3657600" algn="l">
              <a:lnSpc>
                <a:spcPct val="100000"/>
              </a:lnSpc>
              <a:spcBef>
                <a:spcPts val="450"/>
              </a:spcBef>
              <a:spcAft>
                <a:spcPts val="0"/>
              </a:spcAft>
              <a:buClr>
                <a:schemeClr val="lt1"/>
              </a:buClr>
              <a:buSzPts val="1500"/>
              <a:buAutoNum type="arabicPeriod"/>
              <a:defRPr>
                <a:solidFill>
                  <a:schemeClr val="lt1"/>
                </a:solidFill>
              </a:defRPr>
            </a:lvl8pPr>
            <a:lvl9pPr indent="-323850" lvl="8" marL="4114800" algn="l">
              <a:lnSpc>
                <a:spcPct val="100000"/>
              </a:lnSpc>
              <a:spcBef>
                <a:spcPts val="450"/>
              </a:spcBef>
              <a:spcAft>
                <a:spcPts val="450"/>
              </a:spcAft>
              <a:buClr>
                <a:schemeClr val="lt1"/>
              </a:buClr>
              <a:buSzPts val="1500"/>
              <a:buAutoNum type="alphaLcPeriod"/>
              <a:defRPr>
                <a:solidFill>
                  <a:schemeClr val="lt1"/>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269" name="Shape 269"/>
        <p:cNvGrpSpPr/>
        <p:nvPr/>
      </p:nvGrpSpPr>
      <p:grpSpPr>
        <a:xfrm>
          <a:off x="0" y="0"/>
          <a:ext cx="0" cy="0"/>
          <a:chOff x="0" y="0"/>
          <a:chExt cx="0" cy="0"/>
        </a:xfrm>
      </p:grpSpPr>
      <p:sp>
        <p:nvSpPr>
          <p:cNvPr id="270" name="Google Shape;270;p61"/>
          <p:cNvSpPr txBox="1"/>
          <p:nvPr>
            <p:ph type="title"/>
          </p:nvPr>
        </p:nvSpPr>
        <p:spPr>
          <a:xfrm>
            <a:off x="419100" y="283073"/>
            <a:ext cx="8299450" cy="277919"/>
          </a:xfrm>
          <a:prstGeom prst="rect">
            <a:avLst/>
          </a:prstGeom>
          <a:noFill/>
          <a:ln>
            <a:noFill/>
          </a:ln>
        </p:spPr>
        <p:txBody>
          <a:bodyPr anchorCtr="0" anchor="t" bIns="0" lIns="0" spcFirstLastPara="1" rIns="0" wrap="square" tIns="0">
            <a:noAutofit/>
          </a:bodyPr>
          <a:lstStyle>
            <a:lvl1pPr lvl="0" algn="l">
              <a:lnSpc>
                <a:spcPct val="116666"/>
              </a:lnSpc>
              <a:spcBef>
                <a:spcPts val="0"/>
              </a:spcBef>
              <a:spcAft>
                <a:spcPts val="0"/>
              </a:spcAft>
              <a:buClr>
                <a:srgbClr val="0132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71" name="Google Shape;271;p61"/>
          <p:cNvCxnSpPr/>
          <p:nvPr/>
        </p:nvCxnSpPr>
        <p:spPr>
          <a:xfrm>
            <a:off x="432000" y="872887"/>
            <a:ext cx="8280000" cy="0"/>
          </a:xfrm>
          <a:prstGeom prst="straightConnector1">
            <a:avLst/>
          </a:prstGeom>
          <a:noFill/>
          <a:ln cap="flat" cmpd="sng" w="9525">
            <a:solidFill>
              <a:srgbClr val="0070A8">
                <a:alpha val="49411"/>
              </a:srgbClr>
            </a:solidFill>
            <a:prstDash val="solid"/>
            <a:round/>
            <a:headEnd len="sm" w="sm" type="none"/>
            <a:tailEnd len="sm" w="sm" type="none"/>
          </a:ln>
        </p:spPr>
      </p:cxnSp>
      <p:sp>
        <p:nvSpPr>
          <p:cNvPr id="272" name="Google Shape;272;p61"/>
          <p:cNvSpPr txBox="1"/>
          <p:nvPr>
            <p:ph idx="1" type="body"/>
          </p:nvPr>
        </p:nvSpPr>
        <p:spPr>
          <a:xfrm>
            <a:off x="419100" y="1077518"/>
            <a:ext cx="8299450" cy="354687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500"/>
              <a:buNone/>
              <a:defRPr>
                <a:solidFill>
                  <a:srgbClr val="0070A8"/>
                </a:solidFill>
              </a:defRPr>
            </a:lvl1pPr>
            <a:lvl2pPr indent="-228600" lvl="1" marL="914400" algn="l">
              <a:lnSpc>
                <a:spcPct val="100000"/>
              </a:lnSpc>
              <a:spcBef>
                <a:spcPts val="450"/>
              </a:spcBef>
              <a:spcAft>
                <a:spcPts val="0"/>
              </a:spcAft>
              <a:buSzPts val="1800"/>
              <a:buNone/>
              <a:defRPr/>
            </a:lvl2pPr>
            <a:lvl3pPr indent="-342900" lvl="2" marL="1371600" algn="l">
              <a:lnSpc>
                <a:spcPct val="100000"/>
              </a:lnSpc>
              <a:spcBef>
                <a:spcPts val="450"/>
              </a:spcBef>
              <a:spcAft>
                <a:spcPts val="0"/>
              </a:spcAft>
              <a:buSzPts val="1800"/>
              <a:buChar char="•"/>
              <a:defRPr/>
            </a:lvl3pPr>
            <a:lvl4pPr indent="-342900" lvl="3" marL="1828800" algn="l">
              <a:lnSpc>
                <a:spcPct val="100000"/>
              </a:lnSpc>
              <a:spcBef>
                <a:spcPts val="450"/>
              </a:spcBef>
              <a:spcAft>
                <a:spcPts val="0"/>
              </a:spcAft>
              <a:buSzPts val="1800"/>
              <a:buChar char="•"/>
              <a:defRPr/>
            </a:lvl4pPr>
            <a:lvl5pPr indent="-323850" lvl="4" marL="2286000" algn="l">
              <a:lnSpc>
                <a:spcPct val="100000"/>
              </a:lnSpc>
              <a:spcBef>
                <a:spcPts val="450"/>
              </a:spcBef>
              <a:spcAft>
                <a:spcPts val="0"/>
              </a:spcAft>
              <a:buSzPts val="1500"/>
              <a:buChar char="─"/>
              <a:defRPr/>
            </a:lvl5pPr>
            <a:lvl6pPr indent="-342900" lvl="5" marL="2743200" algn="l">
              <a:lnSpc>
                <a:spcPct val="100000"/>
              </a:lnSpc>
              <a:spcBef>
                <a:spcPts val="450"/>
              </a:spcBef>
              <a:spcAft>
                <a:spcPts val="0"/>
              </a:spcAft>
              <a:buSzPts val="1800"/>
              <a:buChar char="−"/>
              <a:defRPr/>
            </a:lvl6pPr>
            <a:lvl7pPr indent="-228600" lvl="6" marL="3200400" algn="l">
              <a:lnSpc>
                <a:spcPct val="100000"/>
              </a:lnSpc>
              <a:spcBef>
                <a:spcPts val="450"/>
              </a:spcBef>
              <a:spcAft>
                <a:spcPts val="0"/>
              </a:spcAft>
              <a:buSzPts val="1500"/>
              <a:buFont typeface="Calibri"/>
              <a:buNone/>
              <a:defRPr/>
            </a:lvl7pPr>
            <a:lvl8pPr indent="-323850" lvl="7" marL="3657600" algn="l">
              <a:lnSpc>
                <a:spcPct val="100000"/>
              </a:lnSpc>
              <a:spcBef>
                <a:spcPts val="450"/>
              </a:spcBef>
              <a:spcAft>
                <a:spcPts val="0"/>
              </a:spcAft>
              <a:buSzPts val="1500"/>
              <a:buAutoNum type="arabicPeriod"/>
              <a:defRPr/>
            </a:lvl8pPr>
            <a:lvl9pPr indent="-323850" lvl="8" marL="4114800" algn="l">
              <a:lnSpc>
                <a:spcPct val="100000"/>
              </a:lnSpc>
              <a:spcBef>
                <a:spcPts val="450"/>
              </a:spcBef>
              <a:spcAft>
                <a:spcPts val="450"/>
              </a:spcAft>
              <a:buSzPts val="1500"/>
              <a:buAutoNum type="alphaLcPeriod"/>
              <a:defRPr/>
            </a:lvl9pPr>
          </a:lstStyle>
          <a:p/>
        </p:txBody>
      </p:sp>
      <p:sp>
        <p:nvSpPr>
          <p:cNvPr id="273" name="Google Shape;273;p61"/>
          <p:cNvSpPr txBox="1"/>
          <p:nvPr>
            <p:ph idx="2" type="subTitle"/>
          </p:nvPr>
        </p:nvSpPr>
        <p:spPr>
          <a:xfrm>
            <a:off x="419100" y="567339"/>
            <a:ext cx="8299450" cy="23083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500"/>
              <a:buNone/>
              <a:defRPr/>
            </a:lvl1pPr>
            <a:lvl2pPr lvl="1" algn="l">
              <a:lnSpc>
                <a:spcPct val="100000"/>
              </a:lnSpc>
              <a:spcBef>
                <a:spcPts val="450"/>
              </a:spcBef>
              <a:spcAft>
                <a:spcPts val="0"/>
              </a:spcAft>
              <a:buSzPts val="1800"/>
              <a:buNone/>
              <a:defRPr/>
            </a:lvl2pPr>
            <a:lvl3pPr lvl="2" algn="l">
              <a:lnSpc>
                <a:spcPct val="100000"/>
              </a:lnSpc>
              <a:spcBef>
                <a:spcPts val="450"/>
              </a:spcBef>
              <a:spcAft>
                <a:spcPts val="0"/>
              </a:spcAft>
              <a:buSzPts val="1800"/>
              <a:buChar char="•"/>
              <a:defRPr/>
            </a:lvl3pPr>
            <a:lvl4pPr lvl="3" algn="l">
              <a:lnSpc>
                <a:spcPct val="100000"/>
              </a:lnSpc>
              <a:spcBef>
                <a:spcPts val="450"/>
              </a:spcBef>
              <a:spcAft>
                <a:spcPts val="0"/>
              </a:spcAft>
              <a:buSzPts val="1800"/>
              <a:buChar char="•"/>
              <a:defRPr/>
            </a:lvl4pPr>
            <a:lvl5pPr lvl="4" algn="l">
              <a:lnSpc>
                <a:spcPct val="100000"/>
              </a:lnSpc>
              <a:spcBef>
                <a:spcPts val="450"/>
              </a:spcBef>
              <a:spcAft>
                <a:spcPts val="0"/>
              </a:spcAft>
              <a:buSzPts val="1800"/>
              <a:buChar char="─"/>
              <a:defRPr/>
            </a:lvl5pPr>
            <a:lvl6pPr lvl="5" algn="l">
              <a:lnSpc>
                <a:spcPct val="100000"/>
              </a:lnSpc>
              <a:spcBef>
                <a:spcPts val="450"/>
              </a:spcBef>
              <a:spcAft>
                <a:spcPts val="0"/>
              </a:spcAft>
              <a:buSzPts val="1800"/>
              <a:buChar char="−"/>
              <a:defRPr/>
            </a:lvl6pPr>
            <a:lvl7pPr lvl="6" algn="l">
              <a:lnSpc>
                <a:spcPct val="100000"/>
              </a:lnSpc>
              <a:spcBef>
                <a:spcPts val="450"/>
              </a:spcBef>
              <a:spcAft>
                <a:spcPts val="0"/>
              </a:spcAft>
              <a:buSzPts val="1800"/>
              <a:buNone/>
              <a:defRPr/>
            </a:lvl7pPr>
            <a:lvl8pPr lvl="7" algn="l">
              <a:lnSpc>
                <a:spcPct val="100000"/>
              </a:lnSpc>
              <a:spcBef>
                <a:spcPts val="450"/>
              </a:spcBef>
              <a:spcAft>
                <a:spcPts val="0"/>
              </a:spcAft>
              <a:buSzPts val="1800"/>
              <a:buAutoNum type="arabicPeriod"/>
              <a:defRPr/>
            </a:lvl8pPr>
            <a:lvl9pPr lvl="8" algn="l">
              <a:lnSpc>
                <a:spcPct val="100000"/>
              </a:lnSpc>
              <a:spcBef>
                <a:spcPts val="450"/>
              </a:spcBef>
              <a:spcAft>
                <a:spcPts val="450"/>
              </a:spcAft>
              <a:buSzPts val="1800"/>
              <a:buAutoNum type="alphaLcPeriod"/>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pringer Nature" showMasterSp="0">
  <p:cSld name="Title Springer Nature">
    <p:spTree>
      <p:nvGrpSpPr>
        <p:cNvPr id="274" name="Shape 274"/>
        <p:cNvGrpSpPr/>
        <p:nvPr/>
      </p:nvGrpSpPr>
      <p:grpSpPr>
        <a:xfrm>
          <a:off x="0" y="0"/>
          <a:ext cx="0" cy="0"/>
          <a:chOff x="0" y="0"/>
          <a:chExt cx="0" cy="0"/>
        </a:xfrm>
      </p:grpSpPr>
      <p:pic>
        <p:nvPicPr>
          <p:cNvPr id="275" name="Google Shape;275;p62"/>
          <p:cNvPicPr preferRelativeResize="0"/>
          <p:nvPr/>
        </p:nvPicPr>
        <p:blipFill rotWithShape="1">
          <a:blip r:embed="rId2">
            <a:alphaModFix/>
          </a:blip>
          <a:srcRect b="97" l="0" r="0" t="99"/>
          <a:stretch/>
        </p:blipFill>
        <p:spPr>
          <a:xfrm>
            <a:off x="0" y="0"/>
            <a:ext cx="9144000" cy="4464050"/>
          </a:xfrm>
          <a:prstGeom prst="rect">
            <a:avLst/>
          </a:prstGeom>
          <a:noFill/>
          <a:ln>
            <a:noFill/>
          </a:ln>
        </p:spPr>
      </p:pic>
      <p:grpSp>
        <p:nvGrpSpPr>
          <p:cNvPr id="276" name="Google Shape;276;p62"/>
          <p:cNvGrpSpPr/>
          <p:nvPr/>
        </p:nvGrpSpPr>
        <p:grpSpPr>
          <a:xfrm>
            <a:off x="392507" y="337809"/>
            <a:ext cx="3834367" cy="3834378"/>
            <a:chOff x="392507" y="337809"/>
            <a:chExt cx="3834367" cy="3834378"/>
          </a:xfrm>
        </p:grpSpPr>
        <p:sp>
          <p:nvSpPr>
            <p:cNvPr id="277" name="Google Shape;277;p62"/>
            <p:cNvSpPr/>
            <p:nvPr/>
          </p:nvSpPr>
          <p:spPr>
            <a:xfrm>
              <a:off x="394140" y="339988"/>
              <a:ext cx="3830552" cy="3830564"/>
            </a:xfrm>
            <a:custGeom>
              <a:rect b="b" l="l" r="r" t="t"/>
              <a:pathLst>
                <a:path extrusionOk="0" h="3830564" w="3830552">
                  <a:moveTo>
                    <a:pt x="478819" y="0"/>
                  </a:moveTo>
                  <a:lnTo>
                    <a:pt x="2872917" y="0"/>
                  </a:lnTo>
                  <a:lnTo>
                    <a:pt x="3830552" y="957639"/>
                  </a:lnTo>
                  <a:lnTo>
                    <a:pt x="3830552" y="3351746"/>
                  </a:lnTo>
                  <a:cubicBezTo>
                    <a:pt x="3830552" y="3616189"/>
                    <a:pt x="3616178" y="3830564"/>
                    <a:pt x="3351734" y="3830564"/>
                  </a:cubicBezTo>
                  <a:lnTo>
                    <a:pt x="957640" y="3830564"/>
                  </a:lnTo>
                  <a:lnTo>
                    <a:pt x="0" y="2872917"/>
                  </a:lnTo>
                  <a:lnTo>
                    <a:pt x="0" y="478821"/>
                  </a:lnTo>
                  <a:cubicBezTo>
                    <a:pt x="0" y="214376"/>
                    <a:pt x="214374" y="1"/>
                    <a:pt x="478819" y="0"/>
                  </a:cubicBezTo>
                  <a:close/>
                </a:path>
              </a:pathLst>
            </a:custGeom>
            <a:solidFill>
              <a:srgbClr val="01324B">
                <a:alpha val="8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t/>
              </a:r>
              <a:endParaRPr b="1" i="0" sz="1500" u="none" cap="none" strike="noStrike">
                <a:solidFill>
                  <a:schemeClr val="accent1"/>
                </a:solidFill>
                <a:latin typeface="Calibri"/>
                <a:ea typeface="Calibri"/>
                <a:cs typeface="Calibri"/>
                <a:sym typeface="Calibri"/>
              </a:endParaRPr>
            </a:p>
          </p:txBody>
        </p:sp>
        <p:sp>
          <p:nvSpPr>
            <p:cNvPr id="278" name="Google Shape;278;p62"/>
            <p:cNvSpPr/>
            <p:nvPr/>
          </p:nvSpPr>
          <p:spPr>
            <a:xfrm>
              <a:off x="392507" y="337809"/>
              <a:ext cx="3834367" cy="3834378"/>
            </a:xfrm>
            <a:custGeom>
              <a:rect b="b" l="l" r="r" t="t"/>
              <a:pathLst>
                <a:path extrusionOk="0" h="3834378" w="3834367">
                  <a:moveTo>
                    <a:pt x="479296" y="0"/>
                  </a:moveTo>
                  <a:lnTo>
                    <a:pt x="2875778" y="0"/>
                  </a:lnTo>
                  <a:lnTo>
                    <a:pt x="3834367" y="958592"/>
                  </a:lnTo>
                  <a:lnTo>
                    <a:pt x="3834367" y="3355084"/>
                  </a:lnTo>
                  <a:cubicBezTo>
                    <a:pt x="3834367" y="3619791"/>
                    <a:pt x="3619779" y="3834378"/>
                    <a:pt x="3355072" y="3834378"/>
                  </a:cubicBezTo>
                  <a:lnTo>
                    <a:pt x="958593" y="3834378"/>
                  </a:lnTo>
                  <a:lnTo>
                    <a:pt x="0" y="2875778"/>
                  </a:lnTo>
                  <a:lnTo>
                    <a:pt x="0" y="479298"/>
                  </a:lnTo>
                  <a:cubicBezTo>
                    <a:pt x="0" y="214590"/>
                    <a:pt x="214587" y="1"/>
                    <a:pt x="479296" y="0"/>
                  </a:cubicBezTo>
                  <a:close/>
                  <a:moveTo>
                    <a:pt x="479296" y="139172"/>
                  </a:moveTo>
                  <a:cubicBezTo>
                    <a:pt x="291537" y="139385"/>
                    <a:pt x="139384" y="291540"/>
                    <a:pt x="139172" y="479298"/>
                  </a:cubicBezTo>
                  <a:lnTo>
                    <a:pt x="139172" y="2818134"/>
                  </a:lnTo>
                  <a:lnTo>
                    <a:pt x="1016240" y="3695197"/>
                  </a:lnTo>
                  <a:lnTo>
                    <a:pt x="3355072" y="3695197"/>
                  </a:lnTo>
                  <a:cubicBezTo>
                    <a:pt x="3542828" y="3694991"/>
                    <a:pt x="3694991" y="3542828"/>
                    <a:pt x="3695197" y="3355072"/>
                  </a:cubicBezTo>
                  <a:lnTo>
                    <a:pt x="3695197" y="1016240"/>
                  </a:lnTo>
                  <a:lnTo>
                    <a:pt x="2818134" y="139172"/>
                  </a:lnTo>
                  <a:lnTo>
                    <a:pt x="479296" y="139172"/>
                  </a:lnTo>
                  <a:close/>
                </a:path>
              </a:pathLst>
            </a:custGeom>
            <a:solidFill>
              <a:srgbClr val="0070A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rPr b="1" i="0" lang="en-GB" sz="1500" u="none" cap="none" strike="noStrike">
                  <a:solidFill>
                    <a:schemeClr val="accent1"/>
                  </a:solidFill>
                  <a:latin typeface="Calibri"/>
                  <a:ea typeface="Calibri"/>
                  <a:cs typeface="Calibri"/>
                  <a:sym typeface="Calibri"/>
                </a:rPr>
                <a:t> </a:t>
              </a:r>
              <a:endParaRPr b="1" i="0" sz="1500" u="none" cap="none" strike="noStrike">
                <a:solidFill>
                  <a:schemeClr val="accent1"/>
                </a:solidFill>
                <a:latin typeface="Calibri"/>
                <a:ea typeface="Calibri"/>
                <a:cs typeface="Calibri"/>
                <a:sym typeface="Calibri"/>
              </a:endParaRPr>
            </a:p>
          </p:txBody>
        </p:sp>
      </p:grpSp>
      <p:sp>
        <p:nvSpPr>
          <p:cNvPr id="279" name="Google Shape;279;p62"/>
          <p:cNvSpPr txBox="1"/>
          <p:nvPr>
            <p:ph idx="1" type="subTitle"/>
          </p:nvPr>
        </p:nvSpPr>
        <p:spPr>
          <a:xfrm>
            <a:off x="736641" y="2046876"/>
            <a:ext cx="3130509" cy="4924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600"/>
              <a:buNone/>
              <a:defRPr b="0" sz="1600">
                <a:solidFill>
                  <a:schemeClr val="lt1"/>
                </a:solidFill>
                <a:latin typeface="Calibri"/>
                <a:ea typeface="Calibri"/>
                <a:cs typeface="Calibri"/>
                <a:sym typeface="Calibri"/>
              </a:defRPr>
            </a:lvl1pPr>
            <a:lvl2pPr lvl="1" algn="ctr">
              <a:lnSpc>
                <a:spcPct val="100000"/>
              </a:lnSpc>
              <a:spcBef>
                <a:spcPts val="450"/>
              </a:spcBef>
              <a:spcAft>
                <a:spcPts val="0"/>
              </a:spcAft>
              <a:buSzPts val="2000"/>
              <a:buNone/>
              <a:defRPr sz="2000"/>
            </a:lvl2pPr>
            <a:lvl3pPr lvl="2" algn="ctr">
              <a:lnSpc>
                <a:spcPct val="100000"/>
              </a:lnSpc>
              <a:spcBef>
                <a:spcPts val="450"/>
              </a:spcBef>
              <a:spcAft>
                <a:spcPts val="0"/>
              </a:spcAft>
              <a:buSzPts val="1800"/>
              <a:buNone/>
              <a:defRPr sz="1800"/>
            </a:lvl3pPr>
            <a:lvl4pPr lvl="3" algn="ctr">
              <a:lnSpc>
                <a:spcPct val="100000"/>
              </a:lnSpc>
              <a:spcBef>
                <a:spcPts val="450"/>
              </a:spcBef>
              <a:spcAft>
                <a:spcPts val="0"/>
              </a:spcAft>
              <a:buSzPts val="1600"/>
              <a:buNone/>
              <a:defRPr sz="1600"/>
            </a:lvl4pPr>
            <a:lvl5pPr lvl="4" algn="ctr">
              <a:lnSpc>
                <a:spcPct val="100000"/>
              </a:lnSpc>
              <a:spcBef>
                <a:spcPts val="450"/>
              </a:spcBef>
              <a:spcAft>
                <a:spcPts val="0"/>
              </a:spcAft>
              <a:buSzPts val="1600"/>
              <a:buNone/>
              <a:defRPr sz="1600"/>
            </a:lvl5pPr>
            <a:lvl6pPr lvl="5" algn="ctr">
              <a:lnSpc>
                <a:spcPct val="100000"/>
              </a:lnSpc>
              <a:spcBef>
                <a:spcPts val="450"/>
              </a:spcBef>
              <a:spcAft>
                <a:spcPts val="0"/>
              </a:spcAft>
              <a:buSzPts val="1600"/>
              <a:buNone/>
              <a:defRPr sz="1600"/>
            </a:lvl6pPr>
            <a:lvl7pPr lvl="6" algn="ctr">
              <a:lnSpc>
                <a:spcPct val="100000"/>
              </a:lnSpc>
              <a:spcBef>
                <a:spcPts val="450"/>
              </a:spcBef>
              <a:spcAft>
                <a:spcPts val="0"/>
              </a:spcAft>
              <a:buSzPts val="1600"/>
              <a:buFont typeface="Calibri"/>
              <a:buNone/>
              <a:defRPr sz="1600"/>
            </a:lvl7pPr>
            <a:lvl8pPr lvl="7" algn="ctr">
              <a:lnSpc>
                <a:spcPct val="100000"/>
              </a:lnSpc>
              <a:spcBef>
                <a:spcPts val="450"/>
              </a:spcBef>
              <a:spcAft>
                <a:spcPts val="0"/>
              </a:spcAft>
              <a:buSzPts val="1600"/>
              <a:buNone/>
              <a:defRPr sz="1600"/>
            </a:lvl8pPr>
            <a:lvl9pPr lvl="8" algn="ctr">
              <a:lnSpc>
                <a:spcPct val="100000"/>
              </a:lnSpc>
              <a:spcBef>
                <a:spcPts val="450"/>
              </a:spcBef>
              <a:spcAft>
                <a:spcPts val="450"/>
              </a:spcAft>
              <a:buSzPts val="1600"/>
              <a:buNone/>
              <a:defRPr sz="1600"/>
            </a:lvl9pPr>
          </a:lstStyle>
          <a:p/>
        </p:txBody>
      </p:sp>
      <p:sp>
        <p:nvSpPr>
          <p:cNvPr id="280" name="Google Shape;280;p62"/>
          <p:cNvSpPr txBox="1"/>
          <p:nvPr>
            <p:ph idx="2" type="body"/>
          </p:nvPr>
        </p:nvSpPr>
        <p:spPr>
          <a:xfrm>
            <a:off x="736639" y="2843116"/>
            <a:ext cx="3130509" cy="23593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Calibri"/>
              <a:buNone/>
              <a:defRPr b="1" sz="1200">
                <a:solidFill>
                  <a:schemeClr val="lt1"/>
                </a:solidFill>
              </a:defRPr>
            </a:lvl1pPr>
            <a:lvl2pPr indent="-228600" lvl="1" marL="914400" algn="l">
              <a:lnSpc>
                <a:spcPct val="100000"/>
              </a:lnSpc>
              <a:spcBef>
                <a:spcPts val="450"/>
              </a:spcBef>
              <a:spcAft>
                <a:spcPts val="0"/>
              </a:spcAft>
              <a:buSzPts val="1200"/>
              <a:buFont typeface="Calibri"/>
              <a:buNone/>
              <a:defRPr b="1" sz="1200">
                <a:solidFill>
                  <a:schemeClr val="lt1"/>
                </a:solidFill>
              </a:defRPr>
            </a:lvl2pPr>
            <a:lvl3pPr indent="-228600" lvl="2" marL="1371600" algn="l">
              <a:lnSpc>
                <a:spcPct val="100000"/>
              </a:lnSpc>
              <a:spcBef>
                <a:spcPts val="450"/>
              </a:spcBef>
              <a:spcAft>
                <a:spcPts val="0"/>
              </a:spcAft>
              <a:buSzPts val="1200"/>
              <a:buFont typeface="Calibri"/>
              <a:buNone/>
              <a:defRPr b="1" sz="1200">
                <a:solidFill>
                  <a:schemeClr val="lt1"/>
                </a:solidFill>
              </a:defRPr>
            </a:lvl3pPr>
            <a:lvl4pPr indent="-228600" lvl="3" marL="1828800" algn="l">
              <a:lnSpc>
                <a:spcPct val="100000"/>
              </a:lnSpc>
              <a:spcBef>
                <a:spcPts val="450"/>
              </a:spcBef>
              <a:spcAft>
                <a:spcPts val="0"/>
              </a:spcAft>
              <a:buSzPts val="1200"/>
              <a:buFont typeface="Calibri"/>
              <a:buNone/>
              <a:defRPr b="1" sz="1200">
                <a:solidFill>
                  <a:schemeClr val="lt1"/>
                </a:solidFill>
              </a:defRPr>
            </a:lvl4pPr>
            <a:lvl5pPr indent="-228600" lvl="4" marL="2286000" algn="l">
              <a:lnSpc>
                <a:spcPct val="100000"/>
              </a:lnSpc>
              <a:spcBef>
                <a:spcPts val="450"/>
              </a:spcBef>
              <a:spcAft>
                <a:spcPts val="0"/>
              </a:spcAft>
              <a:buSzPts val="1200"/>
              <a:buFont typeface="Calibri"/>
              <a:buNone/>
              <a:defRPr b="1" sz="1200">
                <a:solidFill>
                  <a:schemeClr val="lt1"/>
                </a:solidFill>
              </a:defRPr>
            </a:lvl5pPr>
            <a:lvl6pPr indent="-228600" lvl="5" marL="2743200" algn="l">
              <a:lnSpc>
                <a:spcPct val="100000"/>
              </a:lnSpc>
              <a:spcBef>
                <a:spcPts val="450"/>
              </a:spcBef>
              <a:spcAft>
                <a:spcPts val="0"/>
              </a:spcAft>
              <a:buSzPts val="1200"/>
              <a:buFont typeface="Calibri"/>
              <a:buNone/>
              <a:defRPr b="1" sz="1200">
                <a:solidFill>
                  <a:schemeClr val="lt1"/>
                </a:solidFill>
              </a:defRPr>
            </a:lvl6pPr>
            <a:lvl7pPr indent="-228600" lvl="6" marL="3200400" algn="l">
              <a:lnSpc>
                <a:spcPct val="100000"/>
              </a:lnSpc>
              <a:spcBef>
                <a:spcPts val="450"/>
              </a:spcBef>
              <a:spcAft>
                <a:spcPts val="0"/>
              </a:spcAft>
              <a:buSzPts val="1200"/>
              <a:buFont typeface="Calibri"/>
              <a:buNone/>
              <a:defRPr b="1" sz="1200">
                <a:solidFill>
                  <a:schemeClr val="lt1"/>
                </a:solidFill>
              </a:defRPr>
            </a:lvl7pPr>
            <a:lvl8pPr indent="-228600" lvl="7" marL="3657600" algn="l">
              <a:lnSpc>
                <a:spcPct val="100000"/>
              </a:lnSpc>
              <a:spcBef>
                <a:spcPts val="450"/>
              </a:spcBef>
              <a:spcAft>
                <a:spcPts val="0"/>
              </a:spcAft>
              <a:buSzPts val="1200"/>
              <a:buFont typeface="Calibri"/>
              <a:buNone/>
              <a:defRPr b="1" sz="1200">
                <a:solidFill>
                  <a:schemeClr val="lt1"/>
                </a:solidFill>
              </a:defRPr>
            </a:lvl8pPr>
            <a:lvl9pPr indent="-228600" lvl="8" marL="4114800" algn="l">
              <a:lnSpc>
                <a:spcPct val="100000"/>
              </a:lnSpc>
              <a:spcBef>
                <a:spcPts val="450"/>
              </a:spcBef>
              <a:spcAft>
                <a:spcPts val="450"/>
              </a:spcAft>
              <a:buSzPts val="1200"/>
              <a:buFont typeface="Calibri"/>
              <a:buNone/>
              <a:defRPr b="1" sz="1200">
                <a:solidFill>
                  <a:schemeClr val="lt1"/>
                </a:solidFill>
              </a:defRPr>
            </a:lvl9pPr>
          </a:lstStyle>
          <a:p/>
        </p:txBody>
      </p:sp>
      <p:sp>
        <p:nvSpPr>
          <p:cNvPr id="281" name="Google Shape;281;p62"/>
          <p:cNvSpPr txBox="1"/>
          <p:nvPr>
            <p:ph type="title"/>
          </p:nvPr>
        </p:nvSpPr>
        <p:spPr>
          <a:xfrm>
            <a:off x="736641" y="1275427"/>
            <a:ext cx="3130511" cy="54239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82" name="Google Shape;282;p62"/>
          <p:cNvPicPr preferRelativeResize="0"/>
          <p:nvPr/>
        </p:nvPicPr>
        <p:blipFill rotWithShape="1">
          <a:blip r:embed="rId3">
            <a:alphaModFix/>
          </a:blip>
          <a:srcRect b="0" l="0" r="0" t="0"/>
          <a:stretch/>
        </p:blipFill>
        <p:spPr>
          <a:xfrm>
            <a:off x="6957415" y="4650409"/>
            <a:ext cx="1773501" cy="238156"/>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pringer Nature - Forest" showMasterSp="0">
  <p:cSld name="Title Springer Nature - Forest">
    <p:spTree>
      <p:nvGrpSpPr>
        <p:cNvPr id="283" name="Shape 283"/>
        <p:cNvGrpSpPr/>
        <p:nvPr/>
      </p:nvGrpSpPr>
      <p:grpSpPr>
        <a:xfrm>
          <a:off x="0" y="0"/>
          <a:ext cx="0" cy="0"/>
          <a:chOff x="0" y="0"/>
          <a:chExt cx="0" cy="0"/>
        </a:xfrm>
      </p:grpSpPr>
      <p:pic>
        <p:nvPicPr>
          <p:cNvPr id="284" name="Google Shape;284;p63"/>
          <p:cNvPicPr preferRelativeResize="0"/>
          <p:nvPr/>
        </p:nvPicPr>
        <p:blipFill rotWithShape="1">
          <a:blip r:embed="rId2">
            <a:alphaModFix/>
          </a:blip>
          <a:srcRect b="0" l="224" r="225" t="0"/>
          <a:stretch/>
        </p:blipFill>
        <p:spPr>
          <a:xfrm>
            <a:off x="0" y="0"/>
            <a:ext cx="9144000" cy="4464050"/>
          </a:xfrm>
          <a:prstGeom prst="rect">
            <a:avLst/>
          </a:prstGeom>
          <a:noFill/>
          <a:ln>
            <a:noFill/>
          </a:ln>
        </p:spPr>
      </p:pic>
      <p:grpSp>
        <p:nvGrpSpPr>
          <p:cNvPr id="285" name="Google Shape;285;p63"/>
          <p:cNvGrpSpPr/>
          <p:nvPr/>
        </p:nvGrpSpPr>
        <p:grpSpPr>
          <a:xfrm>
            <a:off x="392507" y="337809"/>
            <a:ext cx="3834367" cy="3834378"/>
            <a:chOff x="392507" y="337809"/>
            <a:chExt cx="3834367" cy="3834378"/>
          </a:xfrm>
        </p:grpSpPr>
        <p:sp>
          <p:nvSpPr>
            <p:cNvPr id="286" name="Google Shape;286;p63"/>
            <p:cNvSpPr/>
            <p:nvPr/>
          </p:nvSpPr>
          <p:spPr>
            <a:xfrm>
              <a:off x="394140" y="339988"/>
              <a:ext cx="3830552" cy="3830564"/>
            </a:xfrm>
            <a:custGeom>
              <a:rect b="b" l="l" r="r" t="t"/>
              <a:pathLst>
                <a:path extrusionOk="0" h="3830564" w="3830552">
                  <a:moveTo>
                    <a:pt x="478819" y="0"/>
                  </a:moveTo>
                  <a:lnTo>
                    <a:pt x="2872917" y="0"/>
                  </a:lnTo>
                  <a:lnTo>
                    <a:pt x="3830552" y="957639"/>
                  </a:lnTo>
                  <a:lnTo>
                    <a:pt x="3830552" y="3351746"/>
                  </a:lnTo>
                  <a:cubicBezTo>
                    <a:pt x="3830552" y="3616189"/>
                    <a:pt x="3616178" y="3830564"/>
                    <a:pt x="3351734" y="3830564"/>
                  </a:cubicBezTo>
                  <a:lnTo>
                    <a:pt x="957640" y="3830564"/>
                  </a:lnTo>
                  <a:lnTo>
                    <a:pt x="0" y="2872917"/>
                  </a:lnTo>
                  <a:lnTo>
                    <a:pt x="0" y="478821"/>
                  </a:lnTo>
                  <a:cubicBezTo>
                    <a:pt x="0" y="214376"/>
                    <a:pt x="214374" y="1"/>
                    <a:pt x="478819" y="0"/>
                  </a:cubicBezTo>
                  <a:close/>
                </a:path>
              </a:pathLst>
            </a:custGeom>
            <a:solidFill>
              <a:srgbClr val="01324B">
                <a:alpha val="8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t/>
              </a:r>
              <a:endParaRPr b="1" i="0" sz="1500" u="none" cap="none" strike="noStrike">
                <a:solidFill>
                  <a:schemeClr val="accent1"/>
                </a:solidFill>
                <a:latin typeface="Calibri"/>
                <a:ea typeface="Calibri"/>
                <a:cs typeface="Calibri"/>
                <a:sym typeface="Calibri"/>
              </a:endParaRPr>
            </a:p>
          </p:txBody>
        </p:sp>
        <p:sp>
          <p:nvSpPr>
            <p:cNvPr id="287" name="Google Shape;287;p63"/>
            <p:cNvSpPr/>
            <p:nvPr/>
          </p:nvSpPr>
          <p:spPr>
            <a:xfrm>
              <a:off x="392507" y="337809"/>
              <a:ext cx="3834367" cy="3834378"/>
            </a:xfrm>
            <a:custGeom>
              <a:rect b="b" l="l" r="r" t="t"/>
              <a:pathLst>
                <a:path extrusionOk="0" h="3834378" w="3834367">
                  <a:moveTo>
                    <a:pt x="479296" y="0"/>
                  </a:moveTo>
                  <a:lnTo>
                    <a:pt x="2875778" y="0"/>
                  </a:lnTo>
                  <a:lnTo>
                    <a:pt x="3834367" y="958592"/>
                  </a:lnTo>
                  <a:lnTo>
                    <a:pt x="3834367" y="3355084"/>
                  </a:lnTo>
                  <a:cubicBezTo>
                    <a:pt x="3834367" y="3619791"/>
                    <a:pt x="3619779" y="3834378"/>
                    <a:pt x="3355072" y="3834378"/>
                  </a:cubicBezTo>
                  <a:lnTo>
                    <a:pt x="958593" y="3834378"/>
                  </a:lnTo>
                  <a:lnTo>
                    <a:pt x="0" y="2875778"/>
                  </a:lnTo>
                  <a:lnTo>
                    <a:pt x="0" y="479298"/>
                  </a:lnTo>
                  <a:cubicBezTo>
                    <a:pt x="0" y="214590"/>
                    <a:pt x="214587" y="1"/>
                    <a:pt x="479296" y="0"/>
                  </a:cubicBezTo>
                  <a:close/>
                  <a:moveTo>
                    <a:pt x="479296" y="139172"/>
                  </a:moveTo>
                  <a:cubicBezTo>
                    <a:pt x="291537" y="139385"/>
                    <a:pt x="139384" y="291540"/>
                    <a:pt x="139172" y="479298"/>
                  </a:cubicBezTo>
                  <a:lnTo>
                    <a:pt x="139172" y="2818134"/>
                  </a:lnTo>
                  <a:lnTo>
                    <a:pt x="1016240" y="3695197"/>
                  </a:lnTo>
                  <a:lnTo>
                    <a:pt x="3355072" y="3695197"/>
                  </a:lnTo>
                  <a:cubicBezTo>
                    <a:pt x="3542828" y="3694991"/>
                    <a:pt x="3694991" y="3542828"/>
                    <a:pt x="3695197" y="3355072"/>
                  </a:cubicBezTo>
                  <a:lnTo>
                    <a:pt x="3695197" y="1016240"/>
                  </a:lnTo>
                  <a:lnTo>
                    <a:pt x="2818134" y="139172"/>
                  </a:lnTo>
                  <a:lnTo>
                    <a:pt x="479296" y="139172"/>
                  </a:lnTo>
                  <a:close/>
                </a:path>
              </a:pathLst>
            </a:custGeom>
            <a:solidFill>
              <a:srgbClr val="00737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rPr b="1" i="0" lang="en-GB" sz="1500" u="none" cap="none" strike="noStrike">
                  <a:solidFill>
                    <a:schemeClr val="accent1"/>
                  </a:solidFill>
                  <a:latin typeface="Calibri"/>
                  <a:ea typeface="Calibri"/>
                  <a:cs typeface="Calibri"/>
                  <a:sym typeface="Calibri"/>
                </a:rPr>
                <a:t> </a:t>
              </a:r>
              <a:endParaRPr b="1" i="0" sz="1500" u="none" cap="none" strike="noStrike">
                <a:solidFill>
                  <a:schemeClr val="accent1"/>
                </a:solidFill>
                <a:latin typeface="Calibri"/>
                <a:ea typeface="Calibri"/>
                <a:cs typeface="Calibri"/>
                <a:sym typeface="Calibri"/>
              </a:endParaRPr>
            </a:p>
          </p:txBody>
        </p:sp>
      </p:grpSp>
      <p:sp>
        <p:nvSpPr>
          <p:cNvPr id="288" name="Google Shape;288;p63"/>
          <p:cNvSpPr txBox="1"/>
          <p:nvPr>
            <p:ph idx="1" type="subTitle"/>
          </p:nvPr>
        </p:nvSpPr>
        <p:spPr>
          <a:xfrm>
            <a:off x="736641" y="2046876"/>
            <a:ext cx="3130509" cy="4924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600"/>
              <a:buNone/>
              <a:defRPr b="0" sz="1600">
                <a:solidFill>
                  <a:schemeClr val="lt1"/>
                </a:solidFill>
                <a:latin typeface="Calibri"/>
                <a:ea typeface="Calibri"/>
                <a:cs typeface="Calibri"/>
                <a:sym typeface="Calibri"/>
              </a:defRPr>
            </a:lvl1pPr>
            <a:lvl2pPr lvl="1" algn="ctr">
              <a:lnSpc>
                <a:spcPct val="100000"/>
              </a:lnSpc>
              <a:spcBef>
                <a:spcPts val="450"/>
              </a:spcBef>
              <a:spcAft>
                <a:spcPts val="0"/>
              </a:spcAft>
              <a:buSzPts val="2000"/>
              <a:buNone/>
              <a:defRPr sz="2000"/>
            </a:lvl2pPr>
            <a:lvl3pPr lvl="2" algn="ctr">
              <a:lnSpc>
                <a:spcPct val="100000"/>
              </a:lnSpc>
              <a:spcBef>
                <a:spcPts val="450"/>
              </a:spcBef>
              <a:spcAft>
                <a:spcPts val="0"/>
              </a:spcAft>
              <a:buSzPts val="1800"/>
              <a:buNone/>
              <a:defRPr sz="1800"/>
            </a:lvl3pPr>
            <a:lvl4pPr lvl="3" algn="ctr">
              <a:lnSpc>
                <a:spcPct val="100000"/>
              </a:lnSpc>
              <a:spcBef>
                <a:spcPts val="450"/>
              </a:spcBef>
              <a:spcAft>
                <a:spcPts val="0"/>
              </a:spcAft>
              <a:buSzPts val="1600"/>
              <a:buNone/>
              <a:defRPr sz="1600"/>
            </a:lvl4pPr>
            <a:lvl5pPr lvl="4" algn="ctr">
              <a:lnSpc>
                <a:spcPct val="100000"/>
              </a:lnSpc>
              <a:spcBef>
                <a:spcPts val="450"/>
              </a:spcBef>
              <a:spcAft>
                <a:spcPts val="0"/>
              </a:spcAft>
              <a:buSzPts val="1600"/>
              <a:buNone/>
              <a:defRPr sz="1600"/>
            </a:lvl5pPr>
            <a:lvl6pPr lvl="5" algn="ctr">
              <a:lnSpc>
                <a:spcPct val="100000"/>
              </a:lnSpc>
              <a:spcBef>
                <a:spcPts val="450"/>
              </a:spcBef>
              <a:spcAft>
                <a:spcPts val="0"/>
              </a:spcAft>
              <a:buSzPts val="1600"/>
              <a:buNone/>
              <a:defRPr sz="1600"/>
            </a:lvl6pPr>
            <a:lvl7pPr lvl="6" algn="ctr">
              <a:lnSpc>
                <a:spcPct val="100000"/>
              </a:lnSpc>
              <a:spcBef>
                <a:spcPts val="450"/>
              </a:spcBef>
              <a:spcAft>
                <a:spcPts val="0"/>
              </a:spcAft>
              <a:buSzPts val="1600"/>
              <a:buFont typeface="Calibri"/>
              <a:buNone/>
              <a:defRPr sz="1600"/>
            </a:lvl7pPr>
            <a:lvl8pPr lvl="7" algn="ctr">
              <a:lnSpc>
                <a:spcPct val="100000"/>
              </a:lnSpc>
              <a:spcBef>
                <a:spcPts val="450"/>
              </a:spcBef>
              <a:spcAft>
                <a:spcPts val="0"/>
              </a:spcAft>
              <a:buSzPts val="1600"/>
              <a:buNone/>
              <a:defRPr sz="1600"/>
            </a:lvl8pPr>
            <a:lvl9pPr lvl="8" algn="ctr">
              <a:lnSpc>
                <a:spcPct val="100000"/>
              </a:lnSpc>
              <a:spcBef>
                <a:spcPts val="450"/>
              </a:spcBef>
              <a:spcAft>
                <a:spcPts val="450"/>
              </a:spcAft>
              <a:buSzPts val="1600"/>
              <a:buNone/>
              <a:defRPr sz="1600"/>
            </a:lvl9pPr>
          </a:lstStyle>
          <a:p/>
        </p:txBody>
      </p:sp>
      <p:sp>
        <p:nvSpPr>
          <p:cNvPr id="289" name="Google Shape;289;p63"/>
          <p:cNvSpPr txBox="1"/>
          <p:nvPr>
            <p:ph idx="2" type="body"/>
          </p:nvPr>
        </p:nvSpPr>
        <p:spPr>
          <a:xfrm>
            <a:off x="736639" y="2843116"/>
            <a:ext cx="3130509" cy="23593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Calibri"/>
              <a:buNone/>
              <a:defRPr b="1" sz="1200">
                <a:solidFill>
                  <a:schemeClr val="lt1"/>
                </a:solidFill>
              </a:defRPr>
            </a:lvl1pPr>
            <a:lvl2pPr indent="-228600" lvl="1" marL="914400" algn="l">
              <a:lnSpc>
                <a:spcPct val="100000"/>
              </a:lnSpc>
              <a:spcBef>
                <a:spcPts val="450"/>
              </a:spcBef>
              <a:spcAft>
                <a:spcPts val="0"/>
              </a:spcAft>
              <a:buSzPts val="1200"/>
              <a:buFont typeface="Calibri"/>
              <a:buNone/>
              <a:defRPr b="1" sz="1200">
                <a:solidFill>
                  <a:schemeClr val="lt1"/>
                </a:solidFill>
              </a:defRPr>
            </a:lvl2pPr>
            <a:lvl3pPr indent="-228600" lvl="2" marL="1371600" algn="l">
              <a:lnSpc>
                <a:spcPct val="100000"/>
              </a:lnSpc>
              <a:spcBef>
                <a:spcPts val="450"/>
              </a:spcBef>
              <a:spcAft>
                <a:spcPts val="0"/>
              </a:spcAft>
              <a:buSzPts val="1200"/>
              <a:buFont typeface="Calibri"/>
              <a:buNone/>
              <a:defRPr b="1" sz="1200">
                <a:solidFill>
                  <a:schemeClr val="lt1"/>
                </a:solidFill>
              </a:defRPr>
            </a:lvl3pPr>
            <a:lvl4pPr indent="-228600" lvl="3" marL="1828800" algn="l">
              <a:lnSpc>
                <a:spcPct val="100000"/>
              </a:lnSpc>
              <a:spcBef>
                <a:spcPts val="450"/>
              </a:spcBef>
              <a:spcAft>
                <a:spcPts val="0"/>
              </a:spcAft>
              <a:buSzPts val="1200"/>
              <a:buFont typeface="Calibri"/>
              <a:buNone/>
              <a:defRPr b="1" sz="1200">
                <a:solidFill>
                  <a:schemeClr val="lt1"/>
                </a:solidFill>
              </a:defRPr>
            </a:lvl4pPr>
            <a:lvl5pPr indent="-228600" lvl="4" marL="2286000" algn="l">
              <a:lnSpc>
                <a:spcPct val="100000"/>
              </a:lnSpc>
              <a:spcBef>
                <a:spcPts val="450"/>
              </a:spcBef>
              <a:spcAft>
                <a:spcPts val="0"/>
              </a:spcAft>
              <a:buSzPts val="1200"/>
              <a:buFont typeface="Calibri"/>
              <a:buNone/>
              <a:defRPr b="1" sz="1200">
                <a:solidFill>
                  <a:schemeClr val="lt1"/>
                </a:solidFill>
              </a:defRPr>
            </a:lvl5pPr>
            <a:lvl6pPr indent="-228600" lvl="5" marL="2743200" algn="l">
              <a:lnSpc>
                <a:spcPct val="100000"/>
              </a:lnSpc>
              <a:spcBef>
                <a:spcPts val="450"/>
              </a:spcBef>
              <a:spcAft>
                <a:spcPts val="0"/>
              </a:spcAft>
              <a:buSzPts val="1200"/>
              <a:buFont typeface="Calibri"/>
              <a:buNone/>
              <a:defRPr b="1" sz="1200">
                <a:solidFill>
                  <a:schemeClr val="lt1"/>
                </a:solidFill>
              </a:defRPr>
            </a:lvl6pPr>
            <a:lvl7pPr indent="-228600" lvl="6" marL="3200400" algn="l">
              <a:lnSpc>
                <a:spcPct val="100000"/>
              </a:lnSpc>
              <a:spcBef>
                <a:spcPts val="450"/>
              </a:spcBef>
              <a:spcAft>
                <a:spcPts val="0"/>
              </a:spcAft>
              <a:buSzPts val="1200"/>
              <a:buFont typeface="Calibri"/>
              <a:buNone/>
              <a:defRPr b="1" sz="1200">
                <a:solidFill>
                  <a:schemeClr val="lt1"/>
                </a:solidFill>
              </a:defRPr>
            </a:lvl7pPr>
            <a:lvl8pPr indent="-228600" lvl="7" marL="3657600" algn="l">
              <a:lnSpc>
                <a:spcPct val="100000"/>
              </a:lnSpc>
              <a:spcBef>
                <a:spcPts val="450"/>
              </a:spcBef>
              <a:spcAft>
                <a:spcPts val="0"/>
              </a:spcAft>
              <a:buSzPts val="1200"/>
              <a:buFont typeface="Calibri"/>
              <a:buNone/>
              <a:defRPr b="1" sz="1200">
                <a:solidFill>
                  <a:schemeClr val="lt1"/>
                </a:solidFill>
              </a:defRPr>
            </a:lvl8pPr>
            <a:lvl9pPr indent="-228600" lvl="8" marL="4114800" algn="l">
              <a:lnSpc>
                <a:spcPct val="100000"/>
              </a:lnSpc>
              <a:spcBef>
                <a:spcPts val="450"/>
              </a:spcBef>
              <a:spcAft>
                <a:spcPts val="450"/>
              </a:spcAft>
              <a:buSzPts val="1200"/>
              <a:buFont typeface="Calibri"/>
              <a:buNone/>
              <a:defRPr b="1" sz="1200">
                <a:solidFill>
                  <a:schemeClr val="lt1"/>
                </a:solidFill>
              </a:defRPr>
            </a:lvl9pPr>
          </a:lstStyle>
          <a:p/>
        </p:txBody>
      </p:sp>
      <p:sp>
        <p:nvSpPr>
          <p:cNvPr id="290" name="Google Shape;290;p63"/>
          <p:cNvSpPr txBox="1"/>
          <p:nvPr>
            <p:ph type="title"/>
          </p:nvPr>
        </p:nvSpPr>
        <p:spPr>
          <a:xfrm>
            <a:off x="736641" y="1275427"/>
            <a:ext cx="3130511" cy="54239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1" name="Google Shape;291;p63"/>
          <p:cNvPicPr preferRelativeResize="0"/>
          <p:nvPr/>
        </p:nvPicPr>
        <p:blipFill rotWithShape="1">
          <a:blip r:embed="rId3">
            <a:alphaModFix/>
          </a:blip>
          <a:srcRect b="0" l="0" r="0" t="0"/>
          <a:stretch/>
        </p:blipFill>
        <p:spPr>
          <a:xfrm>
            <a:off x="6957415" y="4650409"/>
            <a:ext cx="1773501" cy="23815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pringer Nature - Orange" showMasterSp="0">
  <p:cSld name="Title Springer Nature - Orange">
    <p:spTree>
      <p:nvGrpSpPr>
        <p:cNvPr id="292" name="Shape 292"/>
        <p:cNvGrpSpPr/>
        <p:nvPr/>
      </p:nvGrpSpPr>
      <p:grpSpPr>
        <a:xfrm>
          <a:off x="0" y="0"/>
          <a:ext cx="0" cy="0"/>
          <a:chOff x="0" y="0"/>
          <a:chExt cx="0" cy="0"/>
        </a:xfrm>
      </p:grpSpPr>
      <p:pic>
        <p:nvPicPr>
          <p:cNvPr id="293" name="Google Shape;293;p64"/>
          <p:cNvPicPr preferRelativeResize="0"/>
          <p:nvPr/>
        </p:nvPicPr>
        <p:blipFill rotWithShape="1">
          <a:blip r:embed="rId2">
            <a:alphaModFix/>
          </a:blip>
          <a:srcRect b="182" l="0" r="0" t="184"/>
          <a:stretch/>
        </p:blipFill>
        <p:spPr>
          <a:xfrm>
            <a:off x="0" y="0"/>
            <a:ext cx="9144000" cy="4464050"/>
          </a:xfrm>
          <a:prstGeom prst="rect">
            <a:avLst/>
          </a:prstGeom>
          <a:noFill/>
          <a:ln>
            <a:noFill/>
          </a:ln>
        </p:spPr>
      </p:pic>
      <p:grpSp>
        <p:nvGrpSpPr>
          <p:cNvPr id="294" name="Google Shape;294;p64"/>
          <p:cNvGrpSpPr/>
          <p:nvPr/>
        </p:nvGrpSpPr>
        <p:grpSpPr>
          <a:xfrm>
            <a:off x="392507" y="337809"/>
            <a:ext cx="3834367" cy="3834378"/>
            <a:chOff x="392507" y="337809"/>
            <a:chExt cx="3834367" cy="3834378"/>
          </a:xfrm>
        </p:grpSpPr>
        <p:sp>
          <p:nvSpPr>
            <p:cNvPr id="295" name="Google Shape;295;p64"/>
            <p:cNvSpPr/>
            <p:nvPr/>
          </p:nvSpPr>
          <p:spPr>
            <a:xfrm>
              <a:off x="394140" y="339988"/>
              <a:ext cx="3830552" cy="3830564"/>
            </a:xfrm>
            <a:custGeom>
              <a:rect b="b" l="l" r="r" t="t"/>
              <a:pathLst>
                <a:path extrusionOk="0" h="3830564" w="3830552">
                  <a:moveTo>
                    <a:pt x="478819" y="0"/>
                  </a:moveTo>
                  <a:lnTo>
                    <a:pt x="2872917" y="0"/>
                  </a:lnTo>
                  <a:lnTo>
                    <a:pt x="3830552" y="957639"/>
                  </a:lnTo>
                  <a:lnTo>
                    <a:pt x="3830552" y="3351746"/>
                  </a:lnTo>
                  <a:cubicBezTo>
                    <a:pt x="3830552" y="3616189"/>
                    <a:pt x="3616178" y="3830564"/>
                    <a:pt x="3351734" y="3830564"/>
                  </a:cubicBezTo>
                  <a:lnTo>
                    <a:pt x="957640" y="3830564"/>
                  </a:lnTo>
                  <a:lnTo>
                    <a:pt x="0" y="2872917"/>
                  </a:lnTo>
                  <a:lnTo>
                    <a:pt x="0" y="478821"/>
                  </a:lnTo>
                  <a:cubicBezTo>
                    <a:pt x="0" y="214376"/>
                    <a:pt x="214374" y="1"/>
                    <a:pt x="478819" y="0"/>
                  </a:cubicBezTo>
                  <a:close/>
                </a:path>
              </a:pathLst>
            </a:custGeom>
            <a:solidFill>
              <a:srgbClr val="01324B">
                <a:alpha val="8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t/>
              </a:r>
              <a:endParaRPr b="1" i="0" sz="1500" u="none" cap="none" strike="noStrike">
                <a:solidFill>
                  <a:schemeClr val="accent1"/>
                </a:solidFill>
                <a:latin typeface="Calibri"/>
                <a:ea typeface="Calibri"/>
                <a:cs typeface="Calibri"/>
                <a:sym typeface="Calibri"/>
              </a:endParaRPr>
            </a:p>
          </p:txBody>
        </p:sp>
        <p:sp>
          <p:nvSpPr>
            <p:cNvPr id="296" name="Google Shape;296;p64"/>
            <p:cNvSpPr/>
            <p:nvPr/>
          </p:nvSpPr>
          <p:spPr>
            <a:xfrm>
              <a:off x="392507" y="337809"/>
              <a:ext cx="3834367" cy="3834378"/>
            </a:xfrm>
            <a:custGeom>
              <a:rect b="b" l="l" r="r" t="t"/>
              <a:pathLst>
                <a:path extrusionOk="0" h="3834378" w="3834367">
                  <a:moveTo>
                    <a:pt x="479296" y="0"/>
                  </a:moveTo>
                  <a:lnTo>
                    <a:pt x="2875778" y="0"/>
                  </a:lnTo>
                  <a:lnTo>
                    <a:pt x="3834367" y="958592"/>
                  </a:lnTo>
                  <a:lnTo>
                    <a:pt x="3834367" y="3355084"/>
                  </a:lnTo>
                  <a:cubicBezTo>
                    <a:pt x="3834367" y="3619791"/>
                    <a:pt x="3619779" y="3834378"/>
                    <a:pt x="3355072" y="3834378"/>
                  </a:cubicBezTo>
                  <a:lnTo>
                    <a:pt x="958593" y="3834378"/>
                  </a:lnTo>
                  <a:lnTo>
                    <a:pt x="0" y="2875778"/>
                  </a:lnTo>
                  <a:lnTo>
                    <a:pt x="0" y="479298"/>
                  </a:lnTo>
                  <a:cubicBezTo>
                    <a:pt x="0" y="214590"/>
                    <a:pt x="214587" y="1"/>
                    <a:pt x="479296" y="0"/>
                  </a:cubicBezTo>
                  <a:close/>
                  <a:moveTo>
                    <a:pt x="479296" y="139172"/>
                  </a:moveTo>
                  <a:cubicBezTo>
                    <a:pt x="291537" y="139385"/>
                    <a:pt x="139384" y="291540"/>
                    <a:pt x="139172" y="479298"/>
                  </a:cubicBezTo>
                  <a:lnTo>
                    <a:pt x="139172" y="2818134"/>
                  </a:lnTo>
                  <a:lnTo>
                    <a:pt x="1016240" y="3695197"/>
                  </a:lnTo>
                  <a:lnTo>
                    <a:pt x="3355072" y="3695197"/>
                  </a:lnTo>
                  <a:cubicBezTo>
                    <a:pt x="3542828" y="3694991"/>
                    <a:pt x="3694991" y="3542828"/>
                    <a:pt x="3695197" y="3355072"/>
                  </a:cubicBezTo>
                  <a:lnTo>
                    <a:pt x="3695197" y="1016240"/>
                  </a:lnTo>
                  <a:lnTo>
                    <a:pt x="2818134" y="139172"/>
                  </a:lnTo>
                  <a:lnTo>
                    <a:pt x="479296" y="139172"/>
                  </a:lnTo>
                  <a:close/>
                </a:path>
              </a:pathLst>
            </a:custGeom>
            <a:solidFill>
              <a:srgbClr val="C753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rPr b="1" i="0" lang="en-GB" sz="1500" u="none" cap="none" strike="noStrike">
                  <a:solidFill>
                    <a:schemeClr val="accent1"/>
                  </a:solidFill>
                  <a:latin typeface="Calibri"/>
                  <a:ea typeface="Calibri"/>
                  <a:cs typeface="Calibri"/>
                  <a:sym typeface="Calibri"/>
                </a:rPr>
                <a:t> </a:t>
              </a:r>
              <a:endParaRPr b="1" i="0" sz="1500" u="none" cap="none" strike="noStrike">
                <a:solidFill>
                  <a:schemeClr val="accent1"/>
                </a:solidFill>
                <a:latin typeface="Calibri"/>
                <a:ea typeface="Calibri"/>
                <a:cs typeface="Calibri"/>
                <a:sym typeface="Calibri"/>
              </a:endParaRPr>
            </a:p>
          </p:txBody>
        </p:sp>
        <p:pic>
          <p:nvPicPr>
            <p:cNvPr id="297" name="Google Shape;297;p64"/>
            <p:cNvPicPr preferRelativeResize="0"/>
            <p:nvPr/>
          </p:nvPicPr>
          <p:blipFill rotWithShape="1">
            <a:blip r:embed="rId3">
              <a:alphaModFix/>
            </a:blip>
            <a:srcRect b="0" l="0" r="0" t="0"/>
            <a:stretch/>
          </p:blipFill>
          <p:spPr>
            <a:xfrm>
              <a:off x="2259266" y="3658922"/>
              <a:ext cx="1614692" cy="289817"/>
            </a:xfrm>
            <a:prstGeom prst="rect">
              <a:avLst/>
            </a:prstGeom>
            <a:noFill/>
            <a:ln>
              <a:noFill/>
            </a:ln>
          </p:spPr>
        </p:pic>
      </p:grpSp>
      <p:sp>
        <p:nvSpPr>
          <p:cNvPr id="298" name="Google Shape;298;p64"/>
          <p:cNvSpPr txBox="1"/>
          <p:nvPr>
            <p:ph idx="1" type="subTitle"/>
          </p:nvPr>
        </p:nvSpPr>
        <p:spPr>
          <a:xfrm>
            <a:off x="736641" y="2046876"/>
            <a:ext cx="3130509" cy="4924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600"/>
              <a:buNone/>
              <a:defRPr b="0" sz="1600">
                <a:solidFill>
                  <a:schemeClr val="lt1"/>
                </a:solidFill>
                <a:latin typeface="Calibri"/>
                <a:ea typeface="Calibri"/>
                <a:cs typeface="Calibri"/>
                <a:sym typeface="Calibri"/>
              </a:defRPr>
            </a:lvl1pPr>
            <a:lvl2pPr lvl="1" algn="ctr">
              <a:lnSpc>
                <a:spcPct val="100000"/>
              </a:lnSpc>
              <a:spcBef>
                <a:spcPts val="450"/>
              </a:spcBef>
              <a:spcAft>
                <a:spcPts val="0"/>
              </a:spcAft>
              <a:buSzPts val="2000"/>
              <a:buNone/>
              <a:defRPr sz="2000"/>
            </a:lvl2pPr>
            <a:lvl3pPr lvl="2" algn="ctr">
              <a:lnSpc>
                <a:spcPct val="100000"/>
              </a:lnSpc>
              <a:spcBef>
                <a:spcPts val="450"/>
              </a:spcBef>
              <a:spcAft>
                <a:spcPts val="0"/>
              </a:spcAft>
              <a:buSzPts val="1800"/>
              <a:buNone/>
              <a:defRPr sz="1800"/>
            </a:lvl3pPr>
            <a:lvl4pPr lvl="3" algn="ctr">
              <a:lnSpc>
                <a:spcPct val="100000"/>
              </a:lnSpc>
              <a:spcBef>
                <a:spcPts val="450"/>
              </a:spcBef>
              <a:spcAft>
                <a:spcPts val="0"/>
              </a:spcAft>
              <a:buSzPts val="1600"/>
              <a:buNone/>
              <a:defRPr sz="1600"/>
            </a:lvl4pPr>
            <a:lvl5pPr lvl="4" algn="ctr">
              <a:lnSpc>
                <a:spcPct val="100000"/>
              </a:lnSpc>
              <a:spcBef>
                <a:spcPts val="450"/>
              </a:spcBef>
              <a:spcAft>
                <a:spcPts val="0"/>
              </a:spcAft>
              <a:buSzPts val="1600"/>
              <a:buNone/>
              <a:defRPr sz="1600"/>
            </a:lvl5pPr>
            <a:lvl6pPr lvl="5" algn="ctr">
              <a:lnSpc>
                <a:spcPct val="100000"/>
              </a:lnSpc>
              <a:spcBef>
                <a:spcPts val="450"/>
              </a:spcBef>
              <a:spcAft>
                <a:spcPts val="0"/>
              </a:spcAft>
              <a:buSzPts val="1600"/>
              <a:buNone/>
              <a:defRPr sz="1600"/>
            </a:lvl6pPr>
            <a:lvl7pPr lvl="6" algn="ctr">
              <a:lnSpc>
                <a:spcPct val="100000"/>
              </a:lnSpc>
              <a:spcBef>
                <a:spcPts val="450"/>
              </a:spcBef>
              <a:spcAft>
                <a:spcPts val="0"/>
              </a:spcAft>
              <a:buSzPts val="1600"/>
              <a:buFont typeface="Calibri"/>
              <a:buNone/>
              <a:defRPr sz="1600"/>
            </a:lvl7pPr>
            <a:lvl8pPr lvl="7" algn="ctr">
              <a:lnSpc>
                <a:spcPct val="100000"/>
              </a:lnSpc>
              <a:spcBef>
                <a:spcPts val="450"/>
              </a:spcBef>
              <a:spcAft>
                <a:spcPts val="0"/>
              </a:spcAft>
              <a:buSzPts val="1600"/>
              <a:buNone/>
              <a:defRPr sz="1600"/>
            </a:lvl8pPr>
            <a:lvl9pPr lvl="8" algn="ctr">
              <a:lnSpc>
                <a:spcPct val="100000"/>
              </a:lnSpc>
              <a:spcBef>
                <a:spcPts val="450"/>
              </a:spcBef>
              <a:spcAft>
                <a:spcPts val="450"/>
              </a:spcAft>
              <a:buSzPts val="1600"/>
              <a:buNone/>
              <a:defRPr sz="1600"/>
            </a:lvl9pPr>
          </a:lstStyle>
          <a:p/>
        </p:txBody>
      </p:sp>
      <p:sp>
        <p:nvSpPr>
          <p:cNvPr id="299" name="Google Shape;299;p64"/>
          <p:cNvSpPr txBox="1"/>
          <p:nvPr>
            <p:ph idx="2" type="body"/>
          </p:nvPr>
        </p:nvSpPr>
        <p:spPr>
          <a:xfrm>
            <a:off x="736639" y="2843116"/>
            <a:ext cx="3130509" cy="23593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Calibri"/>
              <a:buNone/>
              <a:defRPr b="1" sz="1200">
                <a:solidFill>
                  <a:schemeClr val="lt1"/>
                </a:solidFill>
              </a:defRPr>
            </a:lvl1pPr>
            <a:lvl2pPr indent="-228600" lvl="1" marL="914400" algn="l">
              <a:lnSpc>
                <a:spcPct val="100000"/>
              </a:lnSpc>
              <a:spcBef>
                <a:spcPts val="450"/>
              </a:spcBef>
              <a:spcAft>
                <a:spcPts val="0"/>
              </a:spcAft>
              <a:buSzPts val="1200"/>
              <a:buFont typeface="Calibri"/>
              <a:buNone/>
              <a:defRPr b="1" sz="1200">
                <a:solidFill>
                  <a:schemeClr val="lt1"/>
                </a:solidFill>
              </a:defRPr>
            </a:lvl2pPr>
            <a:lvl3pPr indent="-228600" lvl="2" marL="1371600" algn="l">
              <a:lnSpc>
                <a:spcPct val="100000"/>
              </a:lnSpc>
              <a:spcBef>
                <a:spcPts val="450"/>
              </a:spcBef>
              <a:spcAft>
                <a:spcPts val="0"/>
              </a:spcAft>
              <a:buSzPts val="1200"/>
              <a:buFont typeface="Calibri"/>
              <a:buNone/>
              <a:defRPr b="1" sz="1200">
                <a:solidFill>
                  <a:schemeClr val="lt1"/>
                </a:solidFill>
              </a:defRPr>
            </a:lvl3pPr>
            <a:lvl4pPr indent="-228600" lvl="3" marL="1828800" algn="l">
              <a:lnSpc>
                <a:spcPct val="100000"/>
              </a:lnSpc>
              <a:spcBef>
                <a:spcPts val="450"/>
              </a:spcBef>
              <a:spcAft>
                <a:spcPts val="0"/>
              </a:spcAft>
              <a:buSzPts val="1200"/>
              <a:buFont typeface="Calibri"/>
              <a:buNone/>
              <a:defRPr b="1" sz="1200">
                <a:solidFill>
                  <a:schemeClr val="lt1"/>
                </a:solidFill>
              </a:defRPr>
            </a:lvl4pPr>
            <a:lvl5pPr indent="-228600" lvl="4" marL="2286000" algn="l">
              <a:lnSpc>
                <a:spcPct val="100000"/>
              </a:lnSpc>
              <a:spcBef>
                <a:spcPts val="450"/>
              </a:spcBef>
              <a:spcAft>
                <a:spcPts val="0"/>
              </a:spcAft>
              <a:buSzPts val="1200"/>
              <a:buFont typeface="Calibri"/>
              <a:buNone/>
              <a:defRPr b="1" sz="1200">
                <a:solidFill>
                  <a:schemeClr val="lt1"/>
                </a:solidFill>
              </a:defRPr>
            </a:lvl5pPr>
            <a:lvl6pPr indent="-228600" lvl="5" marL="2743200" algn="l">
              <a:lnSpc>
                <a:spcPct val="100000"/>
              </a:lnSpc>
              <a:spcBef>
                <a:spcPts val="450"/>
              </a:spcBef>
              <a:spcAft>
                <a:spcPts val="0"/>
              </a:spcAft>
              <a:buSzPts val="1200"/>
              <a:buFont typeface="Calibri"/>
              <a:buNone/>
              <a:defRPr b="1" sz="1200">
                <a:solidFill>
                  <a:schemeClr val="lt1"/>
                </a:solidFill>
              </a:defRPr>
            </a:lvl6pPr>
            <a:lvl7pPr indent="-228600" lvl="6" marL="3200400" algn="l">
              <a:lnSpc>
                <a:spcPct val="100000"/>
              </a:lnSpc>
              <a:spcBef>
                <a:spcPts val="450"/>
              </a:spcBef>
              <a:spcAft>
                <a:spcPts val="0"/>
              </a:spcAft>
              <a:buSzPts val="1200"/>
              <a:buFont typeface="Calibri"/>
              <a:buNone/>
              <a:defRPr b="1" sz="1200">
                <a:solidFill>
                  <a:schemeClr val="lt1"/>
                </a:solidFill>
              </a:defRPr>
            </a:lvl7pPr>
            <a:lvl8pPr indent="-228600" lvl="7" marL="3657600" algn="l">
              <a:lnSpc>
                <a:spcPct val="100000"/>
              </a:lnSpc>
              <a:spcBef>
                <a:spcPts val="450"/>
              </a:spcBef>
              <a:spcAft>
                <a:spcPts val="0"/>
              </a:spcAft>
              <a:buSzPts val="1200"/>
              <a:buFont typeface="Calibri"/>
              <a:buNone/>
              <a:defRPr b="1" sz="1200">
                <a:solidFill>
                  <a:schemeClr val="lt1"/>
                </a:solidFill>
              </a:defRPr>
            </a:lvl8pPr>
            <a:lvl9pPr indent="-228600" lvl="8" marL="4114800" algn="l">
              <a:lnSpc>
                <a:spcPct val="100000"/>
              </a:lnSpc>
              <a:spcBef>
                <a:spcPts val="450"/>
              </a:spcBef>
              <a:spcAft>
                <a:spcPts val="450"/>
              </a:spcAft>
              <a:buSzPts val="1200"/>
              <a:buFont typeface="Calibri"/>
              <a:buNone/>
              <a:defRPr b="1" sz="1200">
                <a:solidFill>
                  <a:schemeClr val="lt1"/>
                </a:solidFill>
              </a:defRPr>
            </a:lvl9pPr>
          </a:lstStyle>
          <a:p/>
        </p:txBody>
      </p:sp>
      <p:sp>
        <p:nvSpPr>
          <p:cNvPr id="300" name="Google Shape;300;p64"/>
          <p:cNvSpPr txBox="1"/>
          <p:nvPr>
            <p:ph type="title"/>
          </p:nvPr>
        </p:nvSpPr>
        <p:spPr>
          <a:xfrm>
            <a:off x="736641" y="1275427"/>
            <a:ext cx="3130511" cy="54239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01" name="Google Shape;301;p64"/>
          <p:cNvPicPr preferRelativeResize="0"/>
          <p:nvPr/>
        </p:nvPicPr>
        <p:blipFill rotWithShape="1">
          <a:blip r:embed="rId4">
            <a:alphaModFix/>
          </a:blip>
          <a:srcRect b="0" l="0" r="0" t="0"/>
          <a:stretch/>
        </p:blipFill>
        <p:spPr>
          <a:xfrm>
            <a:off x="6957415" y="4650409"/>
            <a:ext cx="1773501" cy="238156"/>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Nature Portfolio" showMasterSp="0">
  <p:cSld name="Title Nature Portfolio">
    <p:spTree>
      <p:nvGrpSpPr>
        <p:cNvPr id="302" name="Shape 302"/>
        <p:cNvGrpSpPr/>
        <p:nvPr/>
      </p:nvGrpSpPr>
      <p:grpSpPr>
        <a:xfrm>
          <a:off x="0" y="0"/>
          <a:ext cx="0" cy="0"/>
          <a:chOff x="0" y="0"/>
          <a:chExt cx="0" cy="0"/>
        </a:xfrm>
      </p:grpSpPr>
      <p:pic>
        <p:nvPicPr>
          <p:cNvPr id="303" name="Google Shape;303;p65"/>
          <p:cNvPicPr preferRelativeResize="0"/>
          <p:nvPr/>
        </p:nvPicPr>
        <p:blipFill rotWithShape="1">
          <a:blip r:embed="rId2">
            <a:alphaModFix/>
          </a:blip>
          <a:srcRect b="116" l="0" r="0" t="116"/>
          <a:stretch/>
        </p:blipFill>
        <p:spPr>
          <a:xfrm>
            <a:off x="0" y="0"/>
            <a:ext cx="9144000" cy="4464050"/>
          </a:xfrm>
          <a:prstGeom prst="rect">
            <a:avLst/>
          </a:prstGeom>
          <a:noFill/>
          <a:ln>
            <a:noFill/>
          </a:ln>
        </p:spPr>
      </p:pic>
      <p:grpSp>
        <p:nvGrpSpPr>
          <p:cNvPr id="304" name="Google Shape;304;p65"/>
          <p:cNvGrpSpPr/>
          <p:nvPr/>
        </p:nvGrpSpPr>
        <p:grpSpPr>
          <a:xfrm>
            <a:off x="392507" y="337809"/>
            <a:ext cx="3834367" cy="3834378"/>
            <a:chOff x="392507" y="337809"/>
            <a:chExt cx="3834367" cy="3834378"/>
          </a:xfrm>
        </p:grpSpPr>
        <p:sp>
          <p:nvSpPr>
            <p:cNvPr id="305" name="Google Shape;305;p65"/>
            <p:cNvSpPr/>
            <p:nvPr/>
          </p:nvSpPr>
          <p:spPr>
            <a:xfrm>
              <a:off x="394140" y="339988"/>
              <a:ext cx="3830552" cy="3830564"/>
            </a:xfrm>
            <a:custGeom>
              <a:rect b="b" l="l" r="r" t="t"/>
              <a:pathLst>
                <a:path extrusionOk="0" h="3830564" w="3830552">
                  <a:moveTo>
                    <a:pt x="478819" y="0"/>
                  </a:moveTo>
                  <a:lnTo>
                    <a:pt x="2872917" y="0"/>
                  </a:lnTo>
                  <a:lnTo>
                    <a:pt x="3830552" y="957639"/>
                  </a:lnTo>
                  <a:lnTo>
                    <a:pt x="3830552" y="3351746"/>
                  </a:lnTo>
                  <a:cubicBezTo>
                    <a:pt x="3830552" y="3616189"/>
                    <a:pt x="3616178" y="3830564"/>
                    <a:pt x="3351734" y="3830564"/>
                  </a:cubicBezTo>
                  <a:lnTo>
                    <a:pt x="957640" y="3830564"/>
                  </a:lnTo>
                  <a:lnTo>
                    <a:pt x="0" y="2872917"/>
                  </a:lnTo>
                  <a:lnTo>
                    <a:pt x="0" y="478821"/>
                  </a:lnTo>
                  <a:cubicBezTo>
                    <a:pt x="0" y="214376"/>
                    <a:pt x="214374" y="1"/>
                    <a:pt x="478819" y="0"/>
                  </a:cubicBezTo>
                  <a:close/>
                </a:path>
              </a:pathLst>
            </a:custGeom>
            <a:solidFill>
              <a:srgbClr val="181818">
                <a:alpha val="8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t/>
              </a:r>
              <a:endParaRPr b="1" i="0" sz="1500" u="none" cap="none" strike="noStrike">
                <a:solidFill>
                  <a:schemeClr val="accent1"/>
                </a:solidFill>
                <a:latin typeface="Calibri"/>
                <a:ea typeface="Calibri"/>
                <a:cs typeface="Calibri"/>
                <a:sym typeface="Calibri"/>
              </a:endParaRPr>
            </a:p>
          </p:txBody>
        </p:sp>
        <p:sp>
          <p:nvSpPr>
            <p:cNvPr id="306" name="Google Shape;306;p65"/>
            <p:cNvSpPr/>
            <p:nvPr/>
          </p:nvSpPr>
          <p:spPr>
            <a:xfrm>
              <a:off x="392507" y="337809"/>
              <a:ext cx="3834367" cy="3834378"/>
            </a:xfrm>
            <a:custGeom>
              <a:rect b="b" l="l" r="r" t="t"/>
              <a:pathLst>
                <a:path extrusionOk="0" h="3834378" w="3834367">
                  <a:moveTo>
                    <a:pt x="479296" y="0"/>
                  </a:moveTo>
                  <a:lnTo>
                    <a:pt x="2875778" y="0"/>
                  </a:lnTo>
                  <a:lnTo>
                    <a:pt x="3834367" y="958592"/>
                  </a:lnTo>
                  <a:lnTo>
                    <a:pt x="3834367" y="3355084"/>
                  </a:lnTo>
                  <a:cubicBezTo>
                    <a:pt x="3834367" y="3619791"/>
                    <a:pt x="3619779" y="3834378"/>
                    <a:pt x="3355072" y="3834378"/>
                  </a:cubicBezTo>
                  <a:lnTo>
                    <a:pt x="958593" y="3834378"/>
                  </a:lnTo>
                  <a:lnTo>
                    <a:pt x="0" y="2875778"/>
                  </a:lnTo>
                  <a:lnTo>
                    <a:pt x="0" y="479298"/>
                  </a:lnTo>
                  <a:cubicBezTo>
                    <a:pt x="0" y="214590"/>
                    <a:pt x="214587" y="1"/>
                    <a:pt x="479296" y="0"/>
                  </a:cubicBezTo>
                  <a:close/>
                  <a:moveTo>
                    <a:pt x="479296" y="139172"/>
                  </a:moveTo>
                  <a:cubicBezTo>
                    <a:pt x="291537" y="139385"/>
                    <a:pt x="139384" y="291540"/>
                    <a:pt x="139172" y="479298"/>
                  </a:cubicBezTo>
                  <a:lnTo>
                    <a:pt x="139172" y="2818134"/>
                  </a:lnTo>
                  <a:lnTo>
                    <a:pt x="1016240" y="3695197"/>
                  </a:lnTo>
                  <a:lnTo>
                    <a:pt x="3355072" y="3695197"/>
                  </a:lnTo>
                  <a:cubicBezTo>
                    <a:pt x="3542828" y="3694991"/>
                    <a:pt x="3694991" y="3542828"/>
                    <a:pt x="3695197" y="3355072"/>
                  </a:cubicBezTo>
                  <a:lnTo>
                    <a:pt x="3695197" y="1016240"/>
                  </a:lnTo>
                  <a:lnTo>
                    <a:pt x="2818134" y="139172"/>
                  </a:lnTo>
                  <a:lnTo>
                    <a:pt x="479296" y="139172"/>
                  </a:lnTo>
                  <a:close/>
                </a:path>
              </a:pathLst>
            </a:custGeom>
            <a:solidFill>
              <a:srgbClr val="BE181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rPr b="1" i="0" lang="en-GB" sz="1500" u="none" cap="none" strike="noStrike">
                  <a:solidFill>
                    <a:schemeClr val="accent1"/>
                  </a:solidFill>
                  <a:latin typeface="Calibri"/>
                  <a:ea typeface="Calibri"/>
                  <a:cs typeface="Calibri"/>
                  <a:sym typeface="Calibri"/>
                </a:rPr>
                <a:t> </a:t>
              </a:r>
              <a:endParaRPr b="1" i="0" sz="1500" u="none" cap="none" strike="noStrike">
                <a:solidFill>
                  <a:schemeClr val="accent1"/>
                </a:solidFill>
                <a:latin typeface="Calibri"/>
                <a:ea typeface="Calibri"/>
                <a:cs typeface="Calibri"/>
                <a:sym typeface="Calibri"/>
              </a:endParaRPr>
            </a:p>
          </p:txBody>
        </p:sp>
        <p:pic>
          <p:nvPicPr>
            <p:cNvPr id="307" name="Google Shape;307;p65"/>
            <p:cNvPicPr preferRelativeResize="0"/>
            <p:nvPr/>
          </p:nvPicPr>
          <p:blipFill rotWithShape="1">
            <a:blip r:embed="rId3">
              <a:alphaModFix/>
            </a:blip>
            <a:srcRect b="0" l="0" r="0" t="0"/>
            <a:stretch/>
          </p:blipFill>
          <p:spPr>
            <a:xfrm>
              <a:off x="2259266" y="3658922"/>
              <a:ext cx="1614692" cy="289817"/>
            </a:xfrm>
            <a:prstGeom prst="rect">
              <a:avLst/>
            </a:prstGeom>
            <a:noFill/>
            <a:ln>
              <a:noFill/>
            </a:ln>
          </p:spPr>
        </p:pic>
      </p:grpSp>
      <p:sp>
        <p:nvSpPr>
          <p:cNvPr id="308" name="Google Shape;308;p65"/>
          <p:cNvSpPr txBox="1"/>
          <p:nvPr>
            <p:ph idx="1" type="subTitle"/>
          </p:nvPr>
        </p:nvSpPr>
        <p:spPr>
          <a:xfrm>
            <a:off x="736641" y="2046876"/>
            <a:ext cx="3130509" cy="4924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600"/>
              <a:buNone/>
              <a:defRPr b="0" sz="1600">
                <a:solidFill>
                  <a:schemeClr val="lt1"/>
                </a:solidFill>
                <a:latin typeface="Calibri"/>
                <a:ea typeface="Calibri"/>
                <a:cs typeface="Calibri"/>
                <a:sym typeface="Calibri"/>
              </a:defRPr>
            </a:lvl1pPr>
            <a:lvl2pPr lvl="1" algn="ctr">
              <a:lnSpc>
                <a:spcPct val="100000"/>
              </a:lnSpc>
              <a:spcBef>
                <a:spcPts val="450"/>
              </a:spcBef>
              <a:spcAft>
                <a:spcPts val="0"/>
              </a:spcAft>
              <a:buSzPts val="2000"/>
              <a:buNone/>
              <a:defRPr sz="2000"/>
            </a:lvl2pPr>
            <a:lvl3pPr lvl="2" algn="ctr">
              <a:lnSpc>
                <a:spcPct val="100000"/>
              </a:lnSpc>
              <a:spcBef>
                <a:spcPts val="450"/>
              </a:spcBef>
              <a:spcAft>
                <a:spcPts val="0"/>
              </a:spcAft>
              <a:buSzPts val="1800"/>
              <a:buNone/>
              <a:defRPr sz="1800"/>
            </a:lvl3pPr>
            <a:lvl4pPr lvl="3" algn="ctr">
              <a:lnSpc>
                <a:spcPct val="100000"/>
              </a:lnSpc>
              <a:spcBef>
                <a:spcPts val="450"/>
              </a:spcBef>
              <a:spcAft>
                <a:spcPts val="0"/>
              </a:spcAft>
              <a:buSzPts val="1600"/>
              <a:buNone/>
              <a:defRPr sz="1600"/>
            </a:lvl4pPr>
            <a:lvl5pPr lvl="4" algn="ctr">
              <a:lnSpc>
                <a:spcPct val="100000"/>
              </a:lnSpc>
              <a:spcBef>
                <a:spcPts val="450"/>
              </a:spcBef>
              <a:spcAft>
                <a:spcPts val="0"/>
              </a:spcAft>
              <a:buSzPts val="1600"/>
              <a:buNone/>
              <a:defRPr sz="1600"/>
            </a:lvl5pPr>
            <a:lvl6pPr lvl="5" algn="ctr">
              <a:lnSpc>
                <a:spcPct val="100000"/>
              </a:lnSpc>
              <a:spcBef>
                <a:spcPts val="450"/>
              </a:spcBef>
              <a:spcAft>
                <a:spcPts val="0"/>
              </a:spcAft>
              <a:buSzPts val="1600"/>
              <a:buNone/>
              <a:defRPr sz="1600"/>
            </a:lvl6pPr>
            <a:lvl7pPr lvl="6" algn="ctr">
              <a:lnSpc>
                <a:spcPct val="100000"/>
              </a:lnSpc>
              <a:spcBef>
                <a:spcPts val="450"/>
              </a:spcBef>
              <a:spcAft>
                <a:spcPts val="0"/>
              </a:spcAft>
              <a:buSzPts val="1600"/>
              <a:buFont typeface="Calibri"/>
              <a:buNone/>
              <a:defRPr sz="1600"/>
            </a:lvl7pPr>
            <a:lvl8pPr lvl="7" algn="ctr">
              <a:lnSpc>
                <a:spcPct val="100000"/>
              </a:lnSpc>
              <a:spcBef>
                <a:spcPts val="450"/>
              </a:spcBef>
              <a:spcAft>
                <a:spcPts val="0"/>
              </a:spcAft>
              <a:buSzPts val="1600"/>
              <a:buNone/>
              <a:defRPr sz="1600"/>
            </a:lvl8pPr>
            <a:lvl9pPr lvl="8" algn="ctr">
              <a:lnSpc>
                <a:spcPct val="100000"/>
              </a:lnSpc>
              <a:spcBef>
                <a:spcPts val="450"/>
              </a:spcBef>
              <a:spcAft>
                <a:spcPts val="450"/>
              </a:spcAft>
              <a:buSzPts val="1600"/>
              <a:buNone/>
              <a:defRPr sz="1600"/>
            </a:lvl9pPr>
          </a:lstStyle>
          <a:p/>
        </p:txBody>
      </p:sp>
      <p:sp>
        <p:nvSpPr>
          <p:cNvPr id="309" name="Google Shape;309;p65"/>
          <p:cNvSpPr txBox="1"/>
          <p:nvPr>
            <p:ph idx="2" type="body"/>
          </p:nvPr>
        </p:nvSpPr>
        <p:spPr>
          <a:xfrm>
            <a:off x="736639" y="2843116"/>
            <a:ext cx="3130509" cy="23593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Calibri"/>
              <a:buNone/>
              <a:defRPr b="1" sz="1200">
                <a:solidFill>
                  <a:schemeClr val="lt1"/>
                </a:solidFill>
              </a:defRPr>
            </a:lvl1pPr>
            <a:lvl2pPr indent="-228600" lvl="1" marL="914400" algn="l">
              <a:lnSpc>
                <a:spcPct val="100000"/>
              </a:lnSpc>
              <a:spcBef>
                <a:spcPts val="450"/>
              </a:spcBef>
              <a:spcAft>
                <a:spcPts val="0"/>
              </a:spcAft>
              <a:buSzPts val="1200"/>
              <a:buFont typeface="Calibri"/>
              <a:buNone/>
              <a:defRPr b="1" sz="1200">
                <a:solidFill>
                  <a:schemeClr val="lt1"/>
                </a:solidFill>
              </a:defRPr>
            </a:lvl2pPr>
            <a:lvl3pPr indent="-228600" lvl="2" marL="1371600" algn="l">
              <a:lnSpc>
                <a:spcPct val="100000"/>
              </a:lnSpc>
              <a:spcBef>
                <a:spcPts val="450"/>
              </a:spcBef>
              <a:spcAft>
                <a:spcPts val="0"/>
              </a:spcAft>
              <a:buSzPts val="1200"/>
              <a:buFont typeface="Calibri"/>
              <a:buNone/>
              <a:defRPr b="1" sz="1200">
                <a:solidFill>
                  <a:schemeClr val="lt1"/>
                </a:solidFill>
              </a:defRPr>
            </a:lvl3pPr>
            <a:lvl4pPr indent="-228600" lvl="3" marL="1828800" algn="l">
              <a:lnSpc>
                <a:spcPct val="100000"/>
              </a:lnSpc>
              <a:spcBef>
                <a:spcPts val="450"/>
              </a:spcBef>
              <a:spcAft>
                <a:spcPts val="0"/>
              </a:spcAft>
              <a:buSzPts val="1200"/>
              <a:buFont typeface="Calibri"/>
              <a:buNone/>
              <a:defRPr b="1" sz="1200">
                <a:solidFill>
                  <a:schemeClr val="lt1"/>
                </a:solidFill>
              </a:defRPr>
            </a:lvl4pPr>
            <a:lvl5pPr indent="-228600" lvl="4" marL="2286000" algn="l">
              <a:lnSpc>
                <a:spcPct val="100000"/>
              </a:lnSpc>
              <a:spcBef>
                <a:spcPts val="450"/>
              </a:spcBef>
              <a:spcAft>
                <a:spcPts val="0"/>
              </a:spcAft>
              <a:buSzPts val="1200"/>
              <a:buFont typeface="Calibri"/>
              <a:buNone/>
              <a:defRPr b="1" sz="1200">
                <a:solidFill>
                  <a:schemeClr val="lt1"/>
                </a:solidFill>
              </a:defRPr>
            </a:lvl5pPr>
            <a:lvl6pPr indent="-228600" lvl="5" marL="2743200" algn="l">
              <a:lnSpc>
                <a:spcPct val="100000"/>
              </a:lnSpc>
              <a:spcBef>
                <a:spcPts val="450"/>
              </a:spcBef>
              <a:spcAft>
                <a:spcPts val="0"/>
              </a:spcAft>
              <a:buSzPts val="1200"/>
              <a:buFont typeface="Calibri"/>
              <a:buNone/>
              <a:defRPr b="1" sz="1200">
                <a:solidFill>
                  <a:schemeClr val="lt1"/>
                </a:solidFill>
              </a:defRPr>
            </a:lvl6pPr>
            <a:lvl7pPr indent="-228600" lvl="6" marL="3200400" algn="l">
              <a:lnSpc>
                <a:spcPct val="100000"/>
              </a:lnSpc>
              <a:spcBef>
                <a:spcPts val="450"/>
              </a:spcBef>
              <a:spcAft>
                <a:spcPts val="0"/>
              </a:spcAft>
              <a:buSzPts val="1200"/>
              <a:buFont typeface="Calibri"/>
              <a:buNone/>
              <a:defRPr b="1" sz="1200">
                <a:solidFill>
                  <a:schemeClr val="lt1"/>
                </a:solidFill>
              </a:defRPr>
            </a:lvl7pPr>
            <a:lvl8pPr indent="-228600" lvl="7" marL="3657600" algn="l">
              <a:lnSpc>
                <a:spcPct val="100000"/>
              </a:lnSpc>
              <a:spcBef>
                <a:spcPts val="450"/>
              </a:spcBef>
              <a:spcAft>
                <a:spcPts val="0"/>
              </a:spcAft>
              <a:buSzPts val="1200"/>
              <a:buFont typeface="Calibri"/>
              <a:buNone/>
              <a:defRPr b="1" sz="1200">
                <a:solidFill>
                  <a:schemeClr val="lt1"/>
                </a:solidFill>
              </a:defRPr>
            </a:lvl8pPr>
            <a:lvl9pPr indent="-228600" lvl="8" marL="4114800" algn="l">
              <a:lnSpc>
                <a:spcPct val="100000"/>
              </a:lnSpc>
              <a:spcBef>
                <a:spcPts val="450"/>
              </a:spcBef>
              <a:spcAft>
                <a:spcPts val="450"/>
              </a:spcAft>
              <a:buSzPts val="1200"/>
              <a:buFont typeface="Calibri"/>
              <a:buNone/>
              <a:defRPr b="1" sz="1200">
                <a:solidFill>
                  <a:schemeClr val="lt1"/>
                </a:solidFill>
              </a:defRPr>
            </a:lvl9pPr>
          </a:lstStyle>
          <a:p/>
        </p:txBody>
      </p:sp>
      <p:sp>
        <p:nvSpPr>
          <p:cNvPr id="310" name="Google Shape;310;p65"/>
          <p:cNvSpPr txBox="1"/>
          <p:nvPr>
            <p:ph type="title"/>
          </p:nvPr>
        </p:nvSpPr>
        <p:spPr>
          <a:xfrm>
            <a:off x="736641" y="1275427"/>
            <a:ext cx="3130511" cy="54239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Shape&#10;&#10;Description automatically generated with medium confidence" id="311" name="Google Shape;311;p65"/>
          <p:cNvPicPr preferRelativeResize="0"/>
          <p:nvPr/>
        </p:nvPicPr>
        <p:blipFill rotWithShape="1">
          <a:blip r:embed="rId4">
            <a:alphaModFix/>
          </a:blip>
          <a:srcRect b="0" l="0" r="0" t="0"/>
          <a:stretch/>
        </p:blipFill>
        <p:spPr>
          <a:xfrm>
            <a:off x="6951406" y="4629665"/>
            <a:ext cx="1764227" cy="273221"/>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MC" showMasterSp="0">
  <p:cSld name="Title BMC">
    <p:spTree>
      <p:nvGrpSpPr>
        <p:cNvPr id="312" name="Shape 312"/>
        <p:cNvGrpSpPr/>
        <p:nvPr/>
      </p:nvGrpSpPr>
      <p:grpSpPr>
        <a:xfrm>
          <a:off x="0" y="0"/>
          <a:ext cx="0" cy="0"/>
          <a:chOff x="0" y="0"/>
          <a:chExt cx="0" cy="0"/>
        </a:xfrm>
      </p:grpSpPr>
      <p:pic>
        <p:nvPicPr>
          <p:cNvPr id="313" name="Google Shape;313;p66"/>
          <p:cNvPicPr preferRelativeResize="0"/>
          <p:nvPr/>
        </p:nvPicPr>
        <p:blipFill rotWithShape="1">
          <a:blip r:embed="rId2">
            <a:alphaModFix/>
          </a:blip>
          <a:srcRect b="14" l="0" r="0" t="14"/>
          <a:stretch/>
        </p:blipFill>
        <p:spPr>
          <a:xfrm>
            <a:off x="0" y="0"/>
            <a:ext cx="9144000" cy="4464050"/>
          </a:xfrm>
          <a:prstGeom prst="rect">
            <a:avLst/>
          </a:prstGeom>
          <a:noFill/>
          <a:ln>
            <a:noFill/>
          </a:ln>
        </p:spPr>
      </p:pic>
      <p:grpSp>
        <p:nvGrpSpPr>
          <p:cNvPr id="314" name="Google Shape;314;p66"/>
          <p:cNvGrpSpPr/>
          <p:nvPr/>
        </p:nvGrpSpPr>
        <p:grpSpPr>
          <a:xfrm>
            <a:off x="392507" y="337809"/>
            <a:ext cx="3834367" cy="3834378"/>
            <a:chOff x="392507" y="337809"/>
            <a:chExt cx="3834367" cy="3834378"/>
          </a:xfrm>
        </p:grpSpPr>
        <p:sp>
          <p:nvSpPr>
            <p:cNvPr id="315" name="Google Shape;315;p66"/>
            <p:cNvSpPr/>
            <p:nvPr/>
          </p:nvSpPr>
          <p:spPr>
            <a:xfrm>
              <a:off x="394140" y="339988"/>
              <a:ext cx="3830552" cy="3830564"/>
            </a:xfrm>
            <a:custGeom>
              <a:rect b="b" l="l" r="r" t="t"/>
              <a:pathLst>
                <a:path extrusionOk="0" h="3830564" w="3830552">
                  <a:moveTo>
                    <a:pt x="478819" y="0"/>
                  </a:moveTo>
                  <a:lnTo>
                    <a:pt x="2872917" y="0"/>
                  </a:lnTo>
                  <a:lnTo>
                    <a:pt x="3830552" y="957639"/>
                  </a:lnTo>
                  <a:lnTo>
                    <a:pt x="3830552" y="3351746"/>
                  </a:lnTo>
                  <a:cubicBezTo>
                    <a:pt x="3830552" y="3616189"/>
                    <a:pt x="3616178" y="3830564"/>
                    <a:pt x="3351734" y="3830564"/>
                  </a:cubicBezTo>
                  <a:lnTo>
                    <a:pt x="957640" y="3830564"/>
                  </a:lnTo>
                  <a:lnTo>
                    <a:pt x="0" y="2872917"/>
                  </a:lnTo>
                  <a:lnTo>
                    <a:pt x="0" y="478821"/>
                  </a:lnTo>
                  <a:cubicBezTo>
                    <a:pt x="0" y="214376"/>
                    <a:pt x="214374" y="1"/>
                    <a:pt x="478819" y="0"/>
                  </a:cubicBezTo>
                  <a:close/>
                </a:path>
              </a:pathLst>
            </a:custGeom>
            <a:solidFill>
              <a:srgbClr val="181818">
                <a:alpha val="8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t/>
              </a:r>
              <a:endParaRPr b="1" i="0" sz="1500" u="none" cap="none" strike="noStrike">
                <a:solidFill>
                  <a:schemeClr val="accent1"/>
                </a:solidFill>
                <a:latin typeface="Calibri"/>
                <a:ea typeface="Calibri"/>
                <a:cs typeface="Calibri"/>
                <a:sym typeface="Calibri"/>
              </a:endParaRPr>
            </a:p>
          </p:txBody>
        </p:sp>
        <p:sp>
          <p:nvSpPr>
            <p:cNvPr id="316" name="Google Shape;316;p66"/>
            <p:cNvSpPr/>
            <p:nvPr/>
          </p:nvSpPr>
          <p:spPr>
            <a:xfrm>
              <a:off x="392507" y="337809"/>
              <a:ext cx="3834367" cy="3834378"/>
            </a:xfrm>
            <a:custGeom>
              <a:rect b="b" l="l" r="r" t="t"/>
              <a:pathLst>
                <a:path extrusionOk="0" h="3834378" w="3834367">
                  <a:moveTo>
                    <a:pt x="479296" y="0"/>
                  </a:moveTo>
                  <a:lnTo>
                    <a:pt x="2875778" y="0"/>
                  </a:lnTo>
                  <a:lnTo>
                    <a:pt x="3834367" y="958592"/>
                  </a:lnTo>
                  <a:lnTo>
                    <a:pt x="3834367" y="3355084"/>
                  </a:lnTo>
                  <a:cubicBezTo>
                    <a:pt x="3834367" y="3619791"/>
                    <a:pt x="3619779" y="3834378"/>
                    <a:pt x="3355072" y="3834378"/>
                  </a:cubicBezTo>
                  <a:lnTo>
                    <a:pt x="958593" y="3834378"/>
                  </a:lnTo>
                  <a:lnTo>
                    <a:pt x="0" y="2875778"/>
                  </a:lnTo>
                  <a:lnTo>
                    <a:pt x="0" y="479298"/>
                  </a:lnTo>
                  <a:cubicBezTo>
                    <a:pt x="0" y="214590"/>
                    <a:pt x="214587" y="1"/>
                    <a:pt x="479296" y="0"/>
                  </a:cubicBezTo>
                  <a:close/>
                  <a:moveTo>
                    <a:pt x="479296" y="139172"/>
                  </a:moveTo>
                  <a:cubicBezTo>
                    <a:pt x="291537" y="139385"/>
                    <a:pt x="139384" y="291540"/>
                    <a:pt x="139172" y="479298"/>
                  </a:cubicBezTo>
                  <a:lnTo>
                    <a:pt x="139172" y="2818134"/>
                  </a:lnTo>
                  <a:lnTo>
                    <a:pt x="1016240" y="3695197"/>
                  </a:lnTo>
                  <a:lnTo>
                    <a:pt x="3355072" y="3695197"/>
                  </a:lnTo>
                  <a:cubicBezTo>
                    <a:pt x="3542828" y="3694991"/>
                    <a:pt x="3694991" y="3542828"/>
                    <a:pt x="3695197" y="3355072"/>
                  </a:cubicBezTo>
                  <a:lnTo>
                    <a:pt x="3695197" y="1016240"/>
                  </a:lnTo>
                  <a:lnTo>
                    <a:pt x="2818134" y="139172"/>
                  </a:lnTo>
                  <a:lnTo>
                    <a:pt x="479296" y="139172"/>
                  </a:lnTo>
                  <a:close/>
                </a:path>
              </a:pathLst>
            </a:custGeom>
            <a:solidFill>
              <a:srgbClr val="26DE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rPr b="1" i="0" lang="en-GB" sz="1500" u="none" cap="none" strike="noStrike">
                  <a:solidFill>
                    <a:schemeClr val="accent1"/>
                  </a:solidFill>
                  <a:latin typeface="Calibri"/>
                  <a:ea typeface="Calibri"/>
                  <a:cs typeface="Calibri"/>
                  <a:sym typeface="Calibri"/>
                </a:rPr>
                <a:t> </a:t>
              </a:r>
              <a:endParaRPr b="1" i="0" sz="1500" u="none" cap="none" strike="noStrike">
                <a:solidFill>
                  <a:schemeClr val="accent1"/>
                </a:solidFill>
                <a:latin typeface="Calibri"/>
                <a:ea typeface="Calibri"/>
                <a:cs typeface="Calibri"/>
                <a:sym typeface="Calibri"/>
              </a:endParaRPr>
            </a:p>
          </p:txBody>
        </p:sp>
        <p:pic>
          <p:nvPicPr>
            <p:cNvPr id="317" name="Google Shape;317;p66"/>
            <p:cNvPicPr preferRelativeResize="0"/>
            <p:nvPr/>
          </p:nvPicPr>
          <p:blipFill rotWithShape="1">
            <a:blip r:embed="rId3">
              <a:alphaModFix/>
            </a:blip>
            <a:srcRect b="0" l="0" r="0" t="0"/>
            <a:stretch/>
          </p:blipFill>
          <p:spPr>
            <a:xfrm>
              <a:off x="2259266" y="3658922"/>
              <a:ext cx="1614692" cy="289817"/>
            </a:xfrm>
            <a:prstGeom prst="rect">
              <a:avLst/>
            </a:prstGeom>
            <a:noFill/>
            <a:ln>
              <a:noFill/>
            </a:ln>
          </p:spPr>
        </p:pic>
      </p:grpSp>
      <p:sp>
        <p:nvSpPr>
          <p:cNvPr id="318" name="Google Shape;318;p66"/>
          <p:cNvSpPr txBox="1"/>
          <p:nvPr>
            <p:ph idx="1" type="subTitle"/>
          </p:nvPr>
        </p:nvSpPr>
        <p:spPr>
          <a:xfrm>
            <a:off x="736641" y="2046876"/>
            <a:ext cx="3130509" cy="4924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600"/>
              <a:buNone/>
              <a:defRPr b="0" sz="1600">
                <a:solidFill>
                  <a:schemeClr val="lt1"/>
                </a:solidFill>
                <a:latin typeface="Calibri"/>
                <a:ea typeface="Calibri"/>
                <a:cs typeface="Calibri"/>
                <a:sym typeface="Calibri"/>
              </a:defRPr>
            </a:lvl1pPr>
            <a:lvl2pPr lvl="1" algn="ctr">
              <a:lnSpc>
                <a:spcPct val="100000"/>
              </a:lnSpc>
              <a:spcBef>
                <a:spcPts val="450"/>
              </a:spcBef>
              <a:spcAft>
                <a:spcPts val="0"/>
              </a:spcAft>
              <a:buSzPts val="2000"/>
              <a:buNone/>
              <a:defRPr sz="2000"/>
            </a:lvl2pPr>
            <a:lvl3pPr lvl="2" algn="ctr">
              <a:lnSpc>
                <a:spcPct val="100000"/>
              </a:lnSpc>
              <a:spcBef>
                <a:spcPts val="450"/>
              </a:spcBef>
              <a:spcAft>
                <a:spcPts val="0"/>
              </a:spcAft>
              <a:buSzPts val="1800"/>
              <a:buNone/>
              <a:defRPr sz="1800"/>
            </a:lvl3pPr>
            <a:lvl4pPr lvl="3" algn="ctr">
              <a:lnSpc>
                <a:spcPct val="100000"/>
              </a:lnSpc>
              <a:spcBef>
                <a:spcPts val="450"/>
              </a:spcBef>
              <a:spcAft>
                <a:spcPts val="0"/>
              </a:spcAft>
              <a:buSzPts val="1600"/>
              <a:buNone/>
              <a:defRPr sz="1600"/>
            </a:lvl4pPr>
            <a:lvl5pPr lvl="4" algn="ctr">
              <a:lnSpc>
                <a:spcPct val="100000"/>
              </a:lnSpc>
              <a:spcBef>
                <a:spcPts val="450"/>
              </a:spcBef>
              <a:spcAft>
                <a:spcPts val="0"/>
              </a:spcAft>
              <a:buSzPts val="1600"/>
              <a:buNone/>
              <a:defRPr sz="1600"/>
            </a:lvl5pPr>
            <a:lvl6pPr lvl="5" algn="ctr">
              <a:lnSpc>
                <a:spcPct val="100000"/>
              </a:lnSpc>
              <a:spcBef>
                <a:spcPts val="450"/>
              </a:spcBef>
              <a:spcAft>
                <a:spcPts val="0"/>
              </a:spcAft>
              <a:buSzPts val="1600"/>
              <a:buNone/>
              <a:defRPr sz="1600"/>
            </a:lvl6pPr>
            <a:lvl7pPr lvl="6" algn="ctr">
              <a:lnSpc>
                <a:spcPct val="100000"/>
              </a:lnSpc>
              <a:spcBef>
                <a:spcPts val="450"/>
              </a:spcBef>
              <a:spcAft>
                <a:spcPts val="0"/>
              </a:spcAft>
              <a:buSzPts val="1600"/>
              <a:buFont typeface="Calibri"/>
              <a:buNone/>
              <a:defRPr sz="1600"/>
            </a:lvl7pPr>
            <a:lvl8pPr lvl="7" algn="ctr">
              <a:lnSpc>
                <a:spcPct val="100000"/>
              </a:lnSpc>
              <a:spcBef>
                <a:spcPts val="450"/>
              </a:spcBef>
              <a:spcAft>
                <a:spcPts val="0"/>
              </a:spcAft>
              <a:buSzPts val="1600"/>
              <a:buNone/>
              <a:defRPr sz="1600"/>
            </a:lvl8pPr>
            <a:lvl9pPr lvl="8" algn="ctr">
              <a:lnSpc>
                <a:spcPct val="100000"/>
              </a:lnSpc>
              <a:spcBef>
                <a:spcPts val="450"/>
              </a:spcBef>
              <a:spcAft>
                <a:spcPts val="450"/>
              </a:spcAft>
              <a:buSzPts val="1600"/>
              <a:buNone/>
              <a:defRPr sz="1600"/>
            </a:lvl9pPr>
          </a:lstStyle>
          <a:p/>
        </p:txBody>
      </p:sp>
      <p:sp>
        <p:nvSpPr>
          <p:cNvPr id="319" name="Google Shape;319;p66"/>
          <p:cNvSpPr txBox="1"/>
          <p:nvPr>
            <p:ph idx="2" type="body"/>
          </p:nvPr>
        </p:nvSpPr>
        <p:spPr>
          <a:xfrm>
            <a:off x="736639" y="2843116"/>
            <a:ext cx="3130509" cy="23593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Calibri"/>
              <a:buNone/>
              <a:defRPr b="1" sz="1200">
                <a:solidFill>
                  <a:schemeClr val="lt1"/>
                </a:solidFill>
              </a:defRPr>
            </a:lvl1pPr>
            <a:lvl2pPr indent="-228600" lvl="1" marL="914400" algn="l">
              <a:lnSpc>
                <a:spcPct val="100000"/>
              </a:lnSpc>
              <a:spcBef>
                <a:spcPts val="450"/>
              </a:spcBef>
              <a:spcAft>
                <a:spcPts val="0"/>
              </a:spcAft>
              <a:buSzPts val="1200"/>
              <a:buFont typeface="Calibri"/>
              <a:buNone/>
              <a:defRPr b="1" sz="1200">
                <a:solidFill>
                  <a:schemeClr val="lt1"/>
                </a:solidFill>
              </a:defRPr>
            </a:lvl2pPr>
            <a:lvl3pPr indent="-228600" lvl="2" marL="1371600" algn="l">
              <a:lnSpc>
                <a:spcPct val="100000"/>
              </a:lnSpc>
              <a:spcBef>
                <a:spcPts val="450"/>
              </a:spcBef>
              <a:spcAft>
                <a:spcPts val="0"/>
              </a:spcAft>
              <a:buSzPts val="1200"/>
              <a:buFont typeface="Calibri"/>
              <a:buNone/>
              <a:defRPr b="1" sz="1200">
                <a:solidFill>
                  <a:schemeClr val="lt1"/>
                </a:solidFill>
              </a:defRPr>
            </a:lvl3pPr>
            <a:lvl4pPr indent="-228600" lvl="3" marL="1828800" algn="l">
              <a:lnSpc>
                <a:spcPct val="100000"/>
              </a:lnSpc>
              <a:spcBef>
                <a:spcPts val="450"/>
              </a:spcBef>
              <a:spcAft>
                <a:spcPts val="0"/>
              </a:spcAft>
              <a:buSzPts val="1200"/>
              <a:buFont typeface="Calibri"/>
              <a:buNone/>
              <a:defRPr b="1" sz="1200">
                <a:solidFill>
                  <a:schemeClr val="lt1"/>
                </a:solidFill>
              </a:defRPr>
            </a:lvl4pPr>
            <a:lvl5pPr indent="-228600" lvl="4" marL="2286000" algn="l">
              <a:lnSpc>
                <a:spcPct val="100000"/>
              </a:lnSpc>
              <a:spcBef>
                <a:spcPts val="450"/>
              </a:spcBef>
              <a:spcAft>
                <a:spcPts val="0"/>
              </a:spcAft>
              <a:buSzPts val="1200"/>
              <a:buFont typeface="Calibri"/>
              <a:buNone/>
              <a:defRPr b="1" sz="1200">
                <a:solidFill>
                  <a:schemeClr val="lt1"/>
                </a:solidFill>
              </a:defRPr>
            </a:lvl5pPr>
            <a:lvl6pPr indent="-228600" lvl="5" marL="2743200" algn="l">
              <a:lnSpc>
                <a:spcPct val="100000"/>
              </a:lnSpc>
              <a:spcBef>
                <a:spcPts val="450"/>
              </a:spcBef>
              <a:spcAft>
                <a:spcPts val="0"/>
              </a:spcAft>
              <a:buSzPts val="1200"/>
              <a:buFont typeface="Calibri"/>
              <a:buNone/>
              <a:defRPr b="1" sz="1200">
                <a:solidFill>
                  <a:schemeClr val="lt1"/>
                </a:solidFill>
              </a:defRPr>
            </a:lvl6pPr>
            <a:lvl7pPr indent="-228600" lvl="6" marL="3200400" algn="l">
              <a:lnSpc>
                <a:spcPct val="100000"/>
              </a:lnSpc>
              <a:spcBef>
                <a:spcPts val="450"/>
              </a:spcBef>
              <a:spcAft>
                <a:spcPts val="0"/>
              </a:spcAft>
              <a:buSzPts val="1200"/>
              <a:buFont typeface="Calibri"/>
              <a:buNone/>
              <a:defRPr b="1" sz="1200">
                <a:solidFill>
                  <a:schemeClr val="lt1"/>
                </a:solidFill>
              </a:defRPr>
            </a:lvl7pPr>
            <a:lvl8pPr indent="-228600" lvl="7" marL="3657600" algn="l">
              <a:lnSpc>
                <a:spcPct val="100000"/>
              </a:lnSpc>
              <a:spcBef>
                <a:spcPts val="450"/>
              </a:spcBef>
              <a:spcAft>
                <a:spcPts val="0"/>
              </a:spcAft>
              <a:buSzPts val="1200"/>
              <a:buFont typeface="Calibri"/>
              <a:buNone/>
              <a:defRPr b="1" sz="1200">
                <a:solidFill>
                  <a:schemeClr val="lt1"/>
                </a:solidFill>
              </a:defRPr>
            </a:lvl8pPr>
            <a:lvl9pPr indent="-228600" lvl="8" marL="4114800" algn="l">
              <a:lnSpc>
                <a:spcPct val="100000"/>
              </a:lnSpc>
              <a:spcBef>
                <a:spcPts val="450"/>
              </a:spcBef>
              <a:spcAft>
                <a:spcPts val="450"/>
              </a:spcAft>
              <a:buSzPts val="1200"/>
              <a:buFont typeface="Calibri"/>
              <a:buNone/>
              <a:defRPr b="1" sz="1200">
                <a:solidFill>
                  <a:schemeClr val="lt1"/>
                </a:solidFill>
              </a:defRPr>
            </a:lvl9pPr>
          </a:lstStyle>
          <a:p/>
        </p:txBody>
      </p:sp>
      <p:sp>
        <p:nvSpPr>
          <p:cNvPr id="320" name="Google Shape;320;p66"/>
          <p:cNvSpPr txBox="1"/>
          <p:nvPr>
            <p:ph type="title"/>
          </p:nvPr>
        </p:nvSpPr>
        <p:spPr>
          <a:xfrm>
            <a:off x="736641" y="1275427"/>
            <a:ext cx="3130511" cy="54239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1" name="Google Shape;321;p66"/>
          <p:cNvPicPr preferRelativeResize="0"/>
          <p:nvPr/>
        </p:nvPicPr>
        <p:blipFill rotWithShape="1">
          <a:blip r:embed="rId4">
            <a:alphaModFix/>
          </a:blip>
          <a:srcRect b="0" l="0" r="0" t="0"/>
          <a:stretch/>
        </p:blipFill>
        <p:spPr>
          <a:xfrm>
            <a:off x="7482514" y="4442439"/>
            <a:ext cx="1464194" cy="63726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pringer" showMasterSp="0">
  <p:cSld name="Title Springer">
    <p:spTree>
      <p:nvGrpSpPr>
        <p:cNvPr id="322" name="Shape 322"/>
        <p:cNvGrpSpPr/>
        <p:nvPr/>
      </p:nvGrpSpPr>
      <p:grpSpPr>
        <a:xfrm>
          <a:off x="0" y="0"/>
          <a:ext cx="0" cy="0"/>
          <a:chOff x="0" y="0"/>
          <a:chExt cx="0" cy="0"/>
        </a:xfrm>
      </p:grpSpPr>
      <p:pic>
        <p:nvPicPr>
          <p:cNvPr id="323" name="Google Shape;323;p67"/>
          <p:cNvPicPr preferRelativeResize="0"/>
          <p:nvPr/>
        </p:nvPicPr>
        <p:blipFill rotWithShape="1">
          <a:blip r:embed="rId2">
            <a:alphaModFix/>
          </a:blip>
          <a:srcRect b="0" l="113" r="111" t="0"/>
          <a:stretch/>
        </p:blipFill>
        <p:spPr>
          <a:xfrm>
            <a:off x="0" y="0"/>
            <a:ext cx="9144000" cy="4464050"/>
          </a:xfrm>
          <a:prstGeom prst="rect">
            <a:avLst/>
          </a:prstGeom>
          <a:noFill/>
          <a:ln>
            <a:noFill/>
          </a:ln>
        </p:spPr>
      </p:pic>
      <p:grpSp>
        <p:nvGrpSpPr>
          <p:cNvPr id="324" name="Google Shape;324;p67"/>
          <p:cNvGrpSpPr/>
          <p:nvPr/>
        </p:nvGrpSpPr>
        <p:grpSpPr>
          <a:xfrm>
            <a:off x="392507" y="337809"/>
            <a:ext cx="3834367" cy="3834378"/>
            <a:chOff x="392507" y="337809"/>
            <a:chExt cx="3834367" cy="3834378"/>
          </a:xfrm>
        </p:grpSpPr>
        <p:sp>
          <p:nvSpPr>
            <p:cNvPr id="325" name="Google Shape;325;p67"/>
            <p:cNvSpPr/>
            <p:nvPr/>
          </p:nvSpPr>
          <p:spPr>
            <a:xfrm>
              <a:off x="394140" y="339988"/>
              <a:ext cx="3830552" cy="3830564"/>
            </a:xfrm>
            <a:custGeom>
              <a:rect b="b" l="l" r="r" t="t"/>
              <a:pathLst>
                <a:path extrusionOk="0" h="3830564" w="3830552">
                  <a:moveTo>
                    <a:pt x="478819" y="0"/>
                  </a:moveTo>
                  <a:lnTo>
                    <a:pt x="2872917" y="0"/>
                  </a:lnTo>
                  <a:lnTo>
                    <a:pt x="3830552" y="957639"/>
                  </a:lnTo>
                  <a:lnTo>
                    <a:pt x="3830552" y="3351746"/>
                  </a:lnTo>
                  <a:cubicBezTo>
                    <a:pt x="3830552" y="3616189"/>
                    <a:pt x="3616178" y="3830564"/>
                    <a:pt x="3351734" y="3830564"/>
                  </a:cubicBezTo>
                  <a:lnTo>
                    <a:pt x="957640" y="3830564"/>
                  </a:lnTo>
                  <a:lnTo>
                    <a:pt x="0" y="2872917"/>
                  </a:lnTo>
                  <a:lnTo>
                    <a:pt x="0" y="478821"/>
                  </a:lnTo>
                  <a:cubicBezTo>
                    <a:pt x="0" y="214376"/>
                    <a:pt x="214374" y="1"/>
                    <a:pt x="478819" y="0"/>
                  </a:cubicBezTo>
                  <a:close/>
                </a:path>
              </a:pathLst>
            </a:custGeom>
            <a:solidFill>
              <a:srgbClr val="181818">
                <a:alpha val="8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t/>
              </a:r>
              <a:endParaRPr b="1" i="0" sz="1500" u="none" cap="none" strike="noStrike">
                <a:solidFill>
                  <a:schemeClr val="accent1"/>
                </a:solidFill>
                <a:latin typeface="Calibri"/>
                <a:ea typeface="Calibri"/>
                <a:cs typeface="Calibri"/>
                <a:sym typeface="Calibri"/>
              </a:endParaRPr>
            </a:p>
          </p:txBody>
        </p:sp>
        <p:sp>
          <p:nvSpPr>
            <p:cNvPr id="326" name="Google Shape;326;p67"/>
            <p:cNvSpPr/>
            <p:nvPr/>
          </p:nvSpPr>
          <p:spPr>
            <a:xfrm>
              <a:off x="392507" y="337809"/>
              <a:ext cx="3834367" cy="3834378"/>
            </a:xfrm>
            <a:custGeom>
              <a:rect b="b" l="l" r="r" t="t"/>
              <a:pathLst>
                <a:path extrusionOk="0" h="3834378" w="3834367">
                  <a:moveTo>
                    <a:pt x="479296" y="0"/>
                  </a:moveTo>
                  <a:lnTo>
                    <a:pt x="2875778" y="0"/>
                  </a:lnTo>
                  <a:lnTo>
                    <a:pt x="3834367" y="958592"/>
                  </a:lnTo>
                  <a:lnTo>
                    <a:pt x="3834367" y="3355084"/>
                  </a:lnTo>
                  <a:cubicBezTo>
                    <a:pt x="3834367" y="3619791"/>
                    <a:pt x="3619779" y="3834378"/>
                    <a:pt x="3355072" y="3834378"/>
                  </a:cubicBezTo>
                  <a:lnTo>
                    <a:pt x="958593" y="3834378"/>
                  </a:lnTo>
                  <a:lnTo>
                    <a:pt x="0" y="2875778"/>
                  </a:lnTo>
                  <a:lnTo>
                    <a:pt x="0" y="479298"/>
                  </a:lnTo>
                  <a:cubicBezTo>
                    <a:pt x="0" y="214590"/>
                    <a:pt x="214587" y="1"/>
                    <a:pt x="479296" y="0"/>
                  </a:cubicBezTo>
                  <a:close/>
                  <a:moveTo>
                    <a:pt x="479296" y="139172"/>
                  </a:moveTo>
                  <a:cubicBezTo>
                    <a:pt x="291537" y="139385"/>
                    <a:pt x="139384" y="291540"/>
                    <a:pt x="139172" y="479298"/>
                  </a:cubicBezTo>
                  <a:lnTo>
                    <a:pt x="139172" y="2818134"/>
                  </a:lnTo>
                  <a:lnTo>
                    <a:pt x="1016240" y="3695197"/>
                  </a:lnTo>
                  <a:lnTo>
                    <a:pt x="3355072" y="3695197"/>
                  </a:lnTo>
                  <a:cubicBezTo>
                    <a:pt x="3542828" y="3694991"/>
                    <a:pt x="3694991" y="3542828"/>
                    <a:pt x="3695197" y="3355072"/>
                  </a:cubicBezTo>
                  <a:lnTo>
                    <a:pt x="3695197" y="1016240"/>
                  </a:lnTo>
                  <a:lnTo>
                    <a:pt x="2818134" y="139172"/>
                  </a:lnTo>
                  <a:lnTo>
                    <a:pt x="479296" y="139172"/>
                  </a:lnTo>
                  <a:close/>
                </a:path>
              </a:pathLst>
            </a:custGeom>
            <a:solidFill>
              <a:srgbClr val="F17E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rPr b="1" i="0" lang="en-GB" sz="1500" u="none" cap="none" strike="noStrike">
                  <a:solidFill>
                    <a:schemeClr val="accent1"/>
                  </a:solidFill>
                  <a:latin typeface="Calibri"/>
                  <a:ea typeface="Calibri"/>
                  <a:cs typeface="Calibri"/>
                  <a:sym typeface="Calibri"/>
                </a:rPr>
                <a:t> </a:t>
              </a:r>
              <a:endParaRPr b="1" i="0" sz="1500" u="none" cap="none" strike="noStrike">
                <a:solidFill>
                  <a:schemeClr val="accent1"/>
                </a:solidFill>
                <a:latin typeface="Calibri"/>
                <a:ea typeface="Calibri"/>
                <a:cs typeface="Calibri"/>
                <a:sym typeface="Calibri"/>
              </a:endParaRPr>
            </a:p>
          </p:txBody>
        </p:sp>
        <p:pic>
          <p:nvPicPr>
            <p:cNvPr id="327" name="Google Shape;327;p67"/>
            <p:cNvPicPr preferRelativeResize="0"/>
            <p:nvPr/>
          </p:nvPicPr>
          <p:blipFill rotWithShape="1">
            <a:blip r:embed="rId3">
              <a:alphaModFix/>
            </a:blip>
            <a:srcRect b="0" l="0" r="0" t="0"/>
            <a:stretch/>
          </p:blipFill>
          <p:spPr>
            <a:xfrm>
              <a:off x="2259266" y="3658922"/>
              <a:ext cx="1614692" cy="289817"/>
            </a:xfrm>
            <a:prstGeom prst="rect">
              <a:avLst/>
            </a:prstGeom>
            <a:noFill/>
            <a:ln>
              <a:noFill/>
            </a:ln>
          </p:spPr>
        </p:pic>
      </p:grpSp>
      <p:sp>
        <p:nvSpPr>
          <p:cNvPr id="328" name="Google Shape;328;p67"/>
          <p:cNvSpPr txBox="1"/>
          <p:nvPr>
            <p:ph idx="1" type="subTitle"/>
          </p:nvPr>
        </p:nvSpPr>
        <p:spPr>
          <a:xfrm>
            <a:off x="736641" y="2046876"/>
            <a:ext cx="3130509" cy="4924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600"/>
              <a:buNone/>
              <a:defRPr b="0" sz="1600">
                <a:solidFill>
                  <a:schemeClr val="lt1"/>
                </a:solidFill>
                <a:latin typeface="Calibri"/>
                <a:ea typeface="Calibri"/>
                <a:cs typeface="Calibri"/>
                <a:sym typeface="Calibri"/>
              </a:defRPr>
            </a:lvl1pPr>
            <a:lvl2pPr lvl="1" algn="ctr">
              <a:lnSpc>
                <a:spcPct val="100000"/>
              </a:lnSpc>
              <a:spcBef>
                <a:spcPts val="450"/>
              </a:spcBef>
              <a:spcAft>
                <a:spcPts val="0"/>
              </a:spcAft>
              <a:buSzPts val="2000"/>
              <a:buNone/>
              <a:defRPr sz="2000"/>
            </a:lvl2pPr>
            <a:lvl3pPr lvl="2" algn="ctr">
              <a:lnSpc>
                <a:spcPct val="100000"/>
              </a:lnSpc>
              <a:spcBef>
                <a:spcPts val="450"/>
              </a:spcBef>
              <a:spcAft>
                <a:spcPts val="0"/>
              </a:spcAft>
              <a:buSzPts val="1800"/>
              <a:buNone/>
              <a:defRPr sz="1800"/>
            </a:lvl3pPr>
            <a:lvl4pPr lvl="3" algn="ctr">
              <a:lnSpc>
                <a:spcPct val="100000"/>
              </a:lnSpc>
              <a:spcBef>
                <a:spcPts val="450"/>
              </a:spcBef>
              <a:spcAft>
                <a:spcPts val="0"/>
              </a:spcAft>
              <a:buSzPts val="1600"/>
              <a:buNone/>
              <a:defRPr sz="1600"/>
            </a:lvl4pPr>
            <a:lvl5pPr lvl="4" algn="ctr">
              <a:lnSpc>
                <a:spcPct val="100000"/>
              </a:lnSpc>
              <a:spcBef>
                <a:spcPts val="450"/>
              </a:spcBef>
              <a:spcAft>
                <a:spcPts val="0"/>
              </a:spcAft>
              <a:buSzPts val="1600"/>
              <a:buNone/>
              <a:defRPr sz="1600"/>
            </a:lvl5pPr>
            <a:lvl6pPr lvl="5" algn="ctr">
              <a:lnSpc>
                <a:spcPct val="100000"/>
              </a:lnSpc>
              <a:spcBef>
                <a:spcPts val="450"/>
              </a:spcBef>
              <a:spcAft>
                <a:spcPts val="0"/>
              </a:spcAft>
              <a:buSzPts val="1600"/>
              <a:buNone/>
              <a:defRPr sz="1600"/>
            </a:lvl6pPr>
            <a:lvl7pPr lvl="6" algn="ctr">
              <a:lnSpc>
                <a:spcPct val="100000"/>
              </a:lnSpc>
              <a:spcBef>
                <a:spcPts val="450"/>
              </a:spcBef>
              <a:spcAft>
                <a:spcPts val="0"/>
              </a:spcAft>
              <a:buSzPts val="1600"/>
              <a:buFont typeface="Calibri"/>
              <a:buNone/>
              <a:defRPr sz="1600"/>
            </a:lvl7pPr>
            <a:lvl8pPr lvl="7" algn="ctr">
              <a:lnSpc>
                <a:spcPct val="100000"/>
              </a:lnSpc>
              <a:spcBef>
                <a:spcPts val="450"/>
              </a:spcBef>
              <a:spcAft>
                <a:spcPts val="0"/>
              </a:spcAft>
              <a:buSzPts val="1600"/>
              <a:buNone/>
              <a:defRPr sz="1600"/>
            </a:lvl8pPr>
            <a:lvl9pPr lvl="8" algn="ctr">
              <a:lnSpc>
                <a:spcPct val="100000"/>
              </a:lnSpc>
              <a:spcBef>
                <a:spcPts val="450"/>
              </a:spcBef>
              <a:spcAft>
                <a:spcPts val="450"/>
              </a:spcAft>
              <a:buSzPts val="1600"/>
              <a:buNone/>
              <a:defRPr sz="1600"/>
            </a:lvl9pPr>
          </a:lstStyle>
          <a:p/>
        </p:txBody>
      </p:sp>
      <p:sp>
        <p:nvSpPr>
          <p:cNvPr id="329" name="Google Shape;329;p67"/>
          <p:cNvSpPr txBox="1"/>
          <p:nvPr>
            <p:ph idx="2" type="body"/>
          </p:nvPr>
        </p:nvSpPr>
        <p:spPr>
          <a:xfrm>
            <a:off x="736639" y="2843116"/>
            <a:ext cx="3130509" cy="23593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Calibri"/>
              <a:buNone/>
              <a:defRPr b="1" sz="1200">
                <a:solidFill>
                  <a:schemeClr val="lt1"/>
                </a:solidFill>
              </a:defRPr>
            </a:lvl1pPr>
            <a:lvl2pPr indent="-228600" lvl="1" marL="914400" algn="l">
              <a:lnSpc>
                <a:spcPct val="100000"/>
              </a:lnSpc>
              <a:spcBef>
                <a:spcPts val="450"/>
              </a:spcBef>
              <a:spcAft>
                <a:spcPts val="0"/>
              </a:spcAft>
              <a:buSzPts val="1200"/>
              <a:buFont typeface="Calibri"/>
              <a:buNone/>
              <a:defRPr b="1" sz="1200">
                <a:solidFill>
                  <a:schemeClr val="lt1"/>
                </a:solidFill>
              </a:defRPr>
            </a:lvl2pPr>
            <a:lvl3pPr indent="-228600" lvl="2" marL="1371600" algn="l">
              <a:lnSpc>
                <a:spcPct val="100000"/>
              </a:lnSpc>
              <a:spcBef>
                <a:spcPts val="450"/>
              </a:spcBef>
              <a:spcAft>
                <a:spcPts val="0"/>
              </a:spcAft>
              <a:buSzPts val="1200"/>
              <a:buFont typeface="Calibri"/>
              <a:buNone/>
              <a:defRPr b="1" sz="1200">
                <a:solidFill>
                  <a:schemeClr val="lt1"/>
                </a:solidFill>
              </a:defRPr>
            </a:lvl3pPr>
            <a:lvl4pPr indent="-228600" lvl="3" marL="1828800" algn="l">
              <a:lnSpc>
                <a:spcPct val="100000"/>
              </a:lnSpc>
              <a:spcBef>
                <a:spcPts val="450"/>
              </a:spcBef>
              <a:spcAft>
                <a:spcPts val="0"/>
              </a:spcAft>
              <a:buSzPts val="1200"/>
              <a:buFont typeface="Calibri"/>
              <a:buNone/>
              <a:defRPr b="1" sz="1200">
                <a:solidFill>
                  <a:schemeClr val="lt1"/>
                </a:solidFill>
              </a:defRPr>
            </a:lvl4pPr>
            <a:lvl5pPr indent="-228600" lvl="4" marL="2286000" algn="l">
              <a:lnSpc>
                <a:spcPct val="100000"/>
              </a:lnSpc>
              <a:spcBef>
                <a:spcPts val="450"/>
              </a:spcBef>
              <a:spcAft>
                <a:spcPts val="0"/>
              </a:spcAft>
              <a:buSzPts val="1200"/>
              <a:buFont typeface="Calibri"/>
              <a:buNone/>
              <a:defRPr b="1" sz="1200">
                <a:solidFill>
                  <a:schemeClr val="lt1"/>
                </a:solidFill>
              </a:defRPr>
            </a:lvl5pPr>
            <a:lvl6pPr indent="-228600" lvl="5" marL="2743200" algn="l">
              <a:lnSpc>
                <a:spcPct val="100000"/>
              </a:lnSpc>
              <a:spcBef>
                <a:spcPts val="450"/>
              </a:spcBef>
              <a:spcAft>
                <a:spcPts val="0"/>
              </a:spcAft>
              <a:buSzPts val="1200"/>
              <a:buFont typeface="Calibri"/>
              <a:buNone/>
              <a:defRPr b="1" sz="1200">
                <a:solidFill>
                  <a:schemeClr val="lt1"/>
                </a:solidFill>
              </a:defRPr>
            </a:lvl6pPr>
            <a:lvl7pPr indent="-228600" lvl="6" marL="3200400" algn="l">
              <a:lnSpc>
                <a:spcPct val="100000"/>
              </a:lnSpc>
              <a:spcBef>
                <a:spcPts val="450"/>
              </a:spcBef>
              <a:spcAft>
                <a:spcPts val="0"/>
              </a:spcAft>
              <a:buSzPts val="1200"/>
              <a:buFont typeface="Calibri"/>
              <a:buNone/>
              <a:defRPr b="1" sz="1200">
                <a:solidFill>
                  <a:schemeClr val="lt1"/>
                </a:solidFill>
              </a:defRPr>
            </a:lvl7pPr>
            <a:lvl8pPr indent="-228600" lvl="7" marL="3657600" algn="l">
              <a:lnSpc>
                <a:spcPct val="100000"/>
              </a:lnSpc>
              <a:spcBef>
                <a:spcPts val="450"/>
              </a:spcBef>
              <a:spcAft>
                <a:spcPts val="0"/>
              </a:spcAft>
              <a:buSzPts val="1200"/>
              <a:buFont typeface="Calibri"/>
              <a:buNone/>
              <a:defRPr b="1" sz="1200">
                <a:solidFill>
                  <a:schemeClr val="lt1"/>
                </a:solidFill>
              </a:defRPr>
            </a:lvl8pPr>
            <a:lvl9pPr indent="-228600" lvl="8" marL="4114800" algn="l">
              <a:lnSpc>
                <a:spcPct val="100000"/>
              </a:lnSpc>
              <a:spcBef>
                <a:spcPts val="450"/>
              </a:spcBef>
              <a:spcAft>
                <a:spcPts val="450"/>
              </a:spcAft>
              <a:buSzPts val="1200"/>
              <a:buFont typeface="Calibri"/>
              <a:buNone/>
              <a:defRPr b="1" sz="1200">
                <a:solidFill>
                  <a:schemeClr val="lt1"/>
                </a:solidFill>
              </a:defRPr>
            </a:lvl9pPr>
          </a:lstStyle>
          <a:p/>
        </p:txBody>
      </p:sp>
      <p:sp>
        <p:nvSpPr>
          <p:cNvPr id="330" name="Google Shape;330;p67"/>
          <p:cNvSpPr txBox="1"/>
          <p:nvPr>
            <p:ph type="title"/>
          </p:nvPr>
        </p:nvSpPr>
        <p:spPr>
          <a:xfrm>
            <a:off x="736641" y="1275427"/>
            <a:ext cx="3130511" cy="54239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31" name="Google Shape;331;p67"/>
          <p:cNvPicPr preferRelativeResize="0"/>
          <p:nvPr/>
        </p:nvPicPr>
        <p:blipFill rotWithShape="1">
          <a:blip r:embed="rId4">
            <a:alphaModFix/>
          </a:blip>
          <a:srcRect b="0" l="0" r="0" t="0"/>
          <a:stretch/>
        </p:blipFill>
        <p:spPr>
          <a:xfrm>
            <a:off x="7148969" y="4385258"/>
            <a:ext cx="1795412" cy="78142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lgrave Macmillan" showMasterSp="0">
  <p:cSld name="Title Palgrave Macmillan">
    <p:spTree>
      <p:nvGrpSpPr>
        <p:cNvPr id="332" name="Shape 332"/>
        <p:cNvGrpSpPr/>
        <p:nvPr/>
      </p:nvGrpSpPr>
      <p:grpSpPr>
        <a:xfrm>
          <a:off x="0" y="0"/>
          <a:ext cx="0" cy="0"/>
          <a:chOff x="0" y="0"/>
          <a:chExt cx="0" cy="0"/>
        </a:xfrm>
      </p:grpSpPr>
      <p:pic>
        <p:nvPicPr>
          <p:cNvPr id="333" name="Google Shape;333;p68"/>
          <p:cNvPicPr preferRelativeResize="0"/>
          <p:nvPr/>
        </p:nvPicPr>
        <p:blipFill rotWithShape="1">
          <a:blip r:embed="rId2">
            <a:alphaModFix/>
          </a:blip>
          <a:srcRect b="0" l="71" r="71" t="0"/>
          <a:stretch/>
        </p:blipFill>
        <p:spPr>
          <a:xfrm>
            <a:off x="0" y="0"/>
            <a:ext cx="9144000" cy="4464050"/>
          </a:xfrm>
          <a:prstGeom prst="rect">
            <a:avLst/>
          </a:prstGeom>
          <a:noFill/>
          <a:ln>
            <a:noFill/>
          </a:ln>
        </p:spPr>
      </p:pic>
      <p:grpSp>
        <p:nvGrpSpPr>
          <p:cNvPr id="334" name="Google Shape;334;p68"/>
          <p:cNvGrpSpPr/>
          <p:nvPr/>
        </p:nvGrpSpPr>
        <p:grpSpPr>
          <a:xfrm>
            <a:off x="392507" y="337809"/>
            <a:ext cx="3834367" cy="3834378"/>
            <a:chOff x="392507" y="337809"/>
            <a:chExt cx="3834367" cy="3834378"/>
          </a:xfrm>
        </p:grpSpPr>
        <p:sp>
          <p:nvSpPr>
            <p:cNvPr id="335" name="Google Shape;335;p68"/>
            <p:cNvSpPr/>
            <p:nvPr/>
          </p:nvSpPr>
          <p:spPr>
            <a:xfrm>
              <a:off x="394140" y="339988"/>
              <a:ext cx="3830552" cy="3830564"/>
            </a:xfrm>
            <a:custGeom>
              <a:rect b="b" l="l" r="r" t="t"/>
              <a:pathLst>
                <a:path extrusionOk="0" h="3830564" w="3830552">
                  <a:moveTo>
                    <a:pt x="478819" y="0"/>
                  </a:moveTo>
                  <a:lnTo>
                    <a:pt x="2872917" y="0"/>
                  </a:lnTo>
                  <a:lnTo>
                    <a:pt x="3830552" y="957639"/>
                  </a:lnTo>
                  <a:lnTo>
                    <a:pt x="3830552" y="3351746"/>
                  </a:lnTo>
                  <a:cubicBezTo>
                    <a:pt x="3830552" y="3616189"/>
                    <a:pt x="3616178" y="3830564"/>
                    <a:pt x="3351734" y="3830564"/>
                  </a:cubicBezTo>
                  <a:lnTo>
                    <a:pt x="957640" y="3830564"/>
                  </a:lnTo>
                  <a:lnTo>
                    <a:pt x="0" y="2872917"/>
                  </a:lnTo>
                  <a:lnTo>
                    <a:pt x="0" y="478821"/>
                  </a:lnTo>
                  <a:cubicBezTo>
                    <a:pt x="0" y="214376"/>
                    <a:pt x="214374" y="1"/>
                    <a:pt x="478819" y="0"/>
                  </a:cubicBezTo>
                  <a:close/>
                </a:path>
              </a:pathLst>
            </a:custGeom>
            <a:solidFill>
              <a:srgbClr val="181818">
                <a:alpha val="8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t/>
              </a:r>
              <a:endParaRPr b="1" i="0" sz="1500" u="none" cap="none" strike="noStrike">
                <a:solidFill>
                  <a:schemeClr val="accent1"/>
                </a:solidFill>
                <a:latin typeface="Calibri"/>
                <a:ea typeface="Calibri"/>
                <a:cs typeface="Calibri"/>
                <a:sym typeface="Calibri"/>
              </a:endParaRPr>
            </a:p>
          </p:txBody>
        </p:sp>
        <p:sp>
          <p:nvSpPr>
            <p:cNvPr id="336" name="Google Shape;336;p68"/>
            <p:cNvSpPr/>
            <p:nvPr/>
          </p:nvSpPr>
          <p:spPr>
            <a:xfrm>
              <a:off x="392507" y="337809"/>
              <a:ext cx="3834367" cy="3834378"/>
            </a:xfrm>
            <a:custGeom>
              <a:rect b="b" l="l" r="r" t="t"/>
              <a:pathLst>
                <a:path extrusionOk="0" h="3834378" w="3834367">
                  <a:moveTo>
                    <a:pt x="479296" y="0"/>
                  </a:moveTo>
                  <a:lnTo>
                    <a:pt x="2875778" y="0"/>
                  </a:lnTo>
                  <a:lnTo>
                    <a:pt x="3834367" y="958592"/>
                  </a:lnTo>
                  <a:lnTo>
                    <a:pt x="3834367" y="3355084"/>
                  </a:lnTo>
                  <a:cubicBezTo>
                    <a:pt x="3834367" y="3619791"/>
                    <a:pt x="3619779" y="3834378"/>
                    <a:pt x="3355072" y="3834378"/>
                  </a:cubicBezTo>
                  <a:lnTo>
                    <a:pt x="958593" y="3834378"/>
                  </a:lnTo>
                  <a:lnTo>
                    <a:pt x="0" y="2875778"/>
                  </a:lnTo>
                  <a:lnTo>
                    <a:pt x="0" y="479298"/>
                  </a:lnTo>
                  <a:cubicBezTo>
                    <a:pt x="0" y="214590"/>
                    <a:pt x="214587" y="1"/>
                    <a:pt x="479296" y="0"/>
                  </a:cubicBezTo>
                  <a:close/>
                  <a:moveTo>
                    <a:pt x="479296" y="139172"/>
                  </a:moveTo>
                  <a:cubicBezTo>
                    <a:pt x="291537" y="139385"/>
                    <a:pt x="139384" y="291540"/>
                    <a:pt x="139172" y="479298"/>
                  </a:cubicBezTo>
                  <a:lnTo>
                    <a:pt x="139172" y="2818134"/>
                  </a:lnTo>
                  <a:lnTo>
                    <a:pt x="1016240" y="3695197"/>
                  </a:lnTo>
                  <a:lnTo>
                    <a:pt x="3355072" y="3695197"/>
                  </a:lnTo>
                  <a:cubicBezTo>
                    <a:pt x="3542828" y="3694991"/>
                    <a:pt x="3694991" y="3542828"/>
                    <a:pt x="3695197" y="3355072"/>
                  </a:cubicBezTo>
                  <a:lnTo>
                    <a:pt x="3695197" y="1016240"/>
                  </a:lnTo>
                  <a:lnTo>
                    <a:pt x="2818134" y="139172"/>
                  </a:lnTo>
                  <a:lnTo>
                    <a:pt x="479296" y="139172"/>
                  </a:lnTo>
                  <a:close/>
                </a:path>
              </a:pathLst>
            </a:custGeom>
            <a:solidFill>
              <a:srgbClr val="BB3D5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Arial"/>
                <a:buNone/>
              </a:pPr>
              <a:r>
                <a:rPr b="1" i="0" lang="en-GB" sz="1500" u="none" cap="none" strike="noStrike">
                  <a:solidFill>
                    <a:schemeClr val="accent1"/>
                  </a:solidFill>
                  <a:latin typeface="Calibri"/>
                  <a:ea typeface="Calibri"/>
                  <a:cs typeface="Calibri"/>
                  <a:sym typeface="Calibri"/>
                </a:rPr>
                <a:t> </a:t>
              </a:r>
              <a:endParaRPr b="1" i="0" sz="1500" u="none" cap="none" strike="noStrike">
                <a:solidFill>
                  <a:schemeClr val="accent1"/>
                </a:solidFill>
                <a:latin typeface="Calibri"/>
                <a:ea typeface="Calibri"/>
                <a:cs typeface="Calibri"/>
                <a:sym typeface="Calibri"/>
              </a:endParaRPr>
            </a:p>
          </p:txBody>
        </p:sp>
        <p:pic>
          <p:nvPicPr>
            <p:cNvPr id="337" name="Google Shape;337;p68"/>
            <p:cNvPicPr preferRelativeResize="0"/>
            <p:nvPr/>
          </p:nvPicPr>
          <p:blipFill rotWithShape="1">
            <a:blip r:embed="rId3">
              <a:alphaModFix/>
            </a:blip>
            <a:srcRect b="0" l="0" r="0" t="0"/>
            <a:stretch/>
          </p:blipFill>
          <p:spPr>
            <a:xfrm>
              <a:off x="2259266" y="3658922"/>
              <a:ext cx="1614692" cy="289817"/>
            </a:xfrm>
            <a:prstGeom prst="rect">
              <a:avLst/>
            </a:prstGeom>
            <a:noFill/>
            <a:ln>
              <a:noFill/>
            </a:ln>
          </p:spPr>
        </p:pic>
      </p:grpSp>
      <p:sp>
        <p:nvSpPr>
          <p:cNvPr id="338" name="Google Shape;338;p68"/>
          <p:cNvSpPr txBox="1"/>
          <p:nvPr>
            <p:ph idx="1" type="subTitle"/>
          </p:nvPr>
        </p:nvSpPr>
        <p:spPr>
          <a:xfrm>
            <a:off x="736641" y="2046876"/>
            <a:ext cx="3130509" cy="4924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600"/>
              <a:buNone/>
              <a:defRPr b="0" sz="1600">
                <a:solidFill>
                  <a:schemeClr val="lt1"/>
                </a:solidFill>
                <a:latin typeface="Calibri"/>
                <a:ea typeface="Calibri"/>
                <a:cs typeface="Calibri"/>
                <a:sym typeface="Calibri"/>
              </a:defRPr>
            </a:lvl1pPr>
            <a:lvl2pPr lvl="1" algn="ctr">
              <a:lnSpc>
                <a:spcPct val="100000"/>
              </a:lnSpc>
              <a:spcBef>
                <a:spcPts val="450"/>
              </a:spcBef>
              <a:spcAft>
                <a:spcPts val="0"/>
              </a:spcAft>
              <a:buSzPts val="2000"/>
              <a:buNone/>
              <a:defRPr sz="2000"/>
            </a:lvl2pPr>
            <a:lvl3pPr lvl="2" algn="ctr">
              <a:lnSpc>
                <a:spcPct val="100000"/>
              </a:lnSpc>
              <a:spcBef>
                <a:spcPts val="450"/>
              </a:spcBef>
              <a:spcAft>
                <a:spcPts val="0"/>
              </a:spcAft>
              <a:buSzPts val="1800"/>
              <a:buNone/>
              <a:defRPr sz="1800"/>
            </a:lvl3pPr>
            <a:lvl4pPr lvl="3" algn="ctr">
              <a:lnSpc>
                <a:spcPct val="100000"/>
              </a:lnSpc>
              <a:spcBef>
                <a:spcPts val="450"/>
              </a:spcBef>
              <a:spcAft>
                <a:spcPts val="0"/>
              </a:spcAft>
              <a:buSzPts val="1600"/>
              <a:buNone/>
              <a:defRPr sz="1600"/>
            </a:lvl4pPr>
            <a:lvl5pPr lvl="4" algn="ctr">
              <a:lnSpc>
                <a:spcPct val="100000"/>
              </a:lnSpc>
              <a:spcBef>
                <a:spcPts val="450"/>
              </a:spcBef>
              <a:spcAft>
                <a:spcPts val="0"/>
              </a:spcAft>
              <a:buSzPts val="1600"/>
              <a:buNone/>
              <a:defRPr sz="1600"/>
            </a:lvl5pPr>
            <a:lvl6pPr lvl="5" algn="ctr">
              <a:lnSpc>
                <a:spcPct val="100000"/>
              </a:lnSpc>
              <a:spcBef>
                <a:spcPts val="450"/>
              </a:spcBef>
              <a:spcAft>
                <a:spcPts val="0"/>
              </a:spcAft>
              <a:buSzPts val="1600"/>
              <a:buNone/>
              <a:defRPr sz="1600"/>
            </a:lvl6pPr>
            <a:lvl7pPr lvl="6" algn="ctr">
              <a:lnSpc>
                <a:spcPct val="100000"/>
              </a:lnSpc>
              <a:spcBef>
                <a:spcPts val="450"/>
              </a:spcBef>
              <a:spcAft>
                <a:spcPts val="0"/>
              </a:spcAft>
              <a:buSzPts val="1600"/>
              <a:buFont typeface="Calibri"/>
              <a:buNone/>
              <a:defRPr sz="1600"/>
            </a:lvl7pPr>
            <a:lvl8pPr lvl="7" algn="ctr">
              <a:lnSpc>
                <a:spcPct val="100000"/>
              </a:lnSpc>
              <a:spcBef>
                <a:spcPts val="450"/>
              </a:spcBef>
              <a:spcAft>
                <a:spcPts val="0"/>
              </a:spcAft>
              <a:buSzPts val="1600"/>
              <a:buNone/>
              <a:defRPr sz="1600"/>
            </a:lvl8pPr>
            <a:lvl9pPr lvl="8" algn="ctr">
              <a:lnSpc>
                <a:spcPct val="100000"/>
              </a:lnSpc>
              <a:spcBef>
                <a:spcPts val="450"/>
              </a:spcBef>
              <a:spcAft>
                <a:spcPts val="450"/>
              </a:spcAft>
              <a:buSzPts val="1600"/>
              <a:buNone/>
              <a:defRPr sz="1600"/>
            </a:lvl9pPr>
          </a:lstStyle>
          <a:p/>
        </p:txBody>
      </p:sp>
      <p:sp>
        <p:nvSpPr>
          <p:cNvPr id="339" name="Google Shape;339;p68"/>
          <p:cNvSpPr txBox="1"/>
          <p:nvPr>
            <p:ph idx="2" type="body"/>
          </p:nvPr>
        </p:nvSpPr>
        <p:spPr>
          <a:xfrm>
            <a:off x="736639" y="2843116"/>
            <a:ext cx="3130509" cy="23593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Calibri"/>
              <a:buNone/>
              <a:defRPr b="1" sz="1200">
                <a:solidFill>
                  <a:schemeClr val="lt1"/>
                </a:solidFill>
              </a:defRPr>
            </a:lvl1pPr>
            <a:lvl2pPr indent="-228600" lvl="1" marL="914400" algn="l">
              <a:lnSpc>
                <a:spcPct val="100000"/>
              </a:lnSpc>
              <a:spcBef>
                <a:spcPts val="450"/>
              </a:spcBef>
              <a:spcAft>
                <a:spcPts val="0"/>
              </a:spcAft>
              <a:buSzPts val="1200"/>
              <a:buFont typeface="Calibri"/>
              <a:buNone/>
              <a:defRPr b="1" sz="1200">
                <a:solidFill>
                  <a:schemeClr val="lt1"/>
                </a:solidFill>
              </a:defRPr>
            </a:lvl2pPr>
            <a:lvl3pPr indent="-228600" lvl="2" marL="1371600" algn="l">
              <a:lnSpc>
                <a:spcPct val="100000"/>
              </a:lnSpc>
              <a:spcBef>
                <a:spcPts val="450"/>
              </a:spcBef>
              <a:spcAft>
                <a:spcPts val="0"/>
              </a:spcAft>
              <a:buSzPts val="1200"/>
              <a:buFont typeface="Calibri"/>
              <a:buNone/>
              <a:defRPr b="1" sz="1200">
                <a:solidFill>
                  <a:schemeClr val="lt1"/>
                </a:solidFill>
              </a:defRPr>
            </a:lvl3pPr>
            <a:lvl4pPr indent="-228600" lvl="3" marL="1828800" algn="l">
              <a:lnSpc>
                <a:spcPct val="100000"/>
              </a:lnSpc>
              <a:spcBef>
                <a:spcPts val="450"/>
              </a:spcBef>
              <a:spcAft>
                <a:spcPts val="0"/>
              </a:spcAft>
              <a:buSzPts val="1200"/>
              <a:buFont typeface="Calibri"/>
              <a:buNone/>
              <a:defRPr b="1" sz="1200">
                <a:solidFill>
                  <a:schemeClr val="lt1"/>
                </a:solidFill>
              </a:defRPr>
            </a:lvl4pPr>
            <a:lvl5pPr indent="-228600" lvl="4" marL="2286000" algn="l">
              <a:lnSpc>
                <a:spcPct val="100000"/>
              </a:lnSpc>
              <a:spcBef>
                <a:spcPts val="450"/>
              </a:spcBef>
              <a:spcAft>
                <a:spcPts val="0"/>
              </a:spcAft>
              <a:buSzPts val="1200"/>
              <a:buFont typeface="Calibri"/>
              <a:buNone/>
              <a:defRPr b="1" sz="1200">
                <a:solidFill>
                  <a:schemeClr val="lt1"/>
                </a:solidFill>
              </a:defRPr>
            </a:lvl5pPr>
            <a:lvl6pPr indent="-228600" lvl="5" marL="2743200" algn="l">
              <a:lnSpc>
                <a:spcPct val="100000"/>
              </a:lnSpc>
              <a:spcBef>
                <a:spcPts val="450"/>
              </a:spcBef>
              <a:spcAft>
                <a:spcPts val="0"/>
              </a:spcAft>
              <a:buSzPts val="1200"/>
              <a:buFont typeface="Calibri"/>
              <a:buNone/>
              <a:defRPr b="1" sz="1200">
                <a:solidFill>
                  <a:schemeClr val="lt1"/>
                </a:solidFill>
              </a:defRPr>
            </a:lvl6pPr>
            <a:lvl7pPr indent="-228600" lvl="6" marL="3200400" algn="l">
              <a:lnSpc>
                <a:spcPct val="100000"/>
              </a:lnSpc>
              <a:spcBef>
                <a:spcPts val="450"/>
              </a:spcBef>
              <a:spcAft>
                <a:spcPts val="0"/>
              </a:spcAft>
              <a:buSzPts val="1200"/>
              <a:buFont typeface="Calibri"/>
              <a:buNone/>
              <a:defRPr b="1" sz="1200">
                <a:solidFill>
                  <a:schemeClr val="lt1"/>
                </a:solidFill>
              </a:defRPr>
            </a:lvl7pPr>
            <a:lvl8pPr indent="-228600" lvl="7" marL="3657600" algn="l">
              <a:lnSpc>
                <a:spcPct val="100000"/>
              </a:lnSpc>
              <a:spcBef>
                <a:spcPts val="450"/>
              </a:spcBef>
              <a:spcAft>
                <a:spcPts val="0"/>
              </a:spcAft>
              <a:buSzPts val="1200"/>
              <a:buFont typeface="Calibri"/>
              <a:buNone/>
              <a:defRPr b="1" sz="1200">
                <a:solidFill>
                  <a:schemeClr val="lt1"/>
                </a:solidFill>
              </a:defRPr>
            </a:lvl8pPr>
            <a:lvl9pPr indent="-228600" lvl="8" marL="4114800" algn="l">
              <a:lnSpc>
                <a:spcPct val="100000"/>
              </a:lnSpc>
              <a:spcBef>
                <a:spcPts val="450"/>
              </a:spcBef>
              <a:spcAft>
                <a:spcPts val="450"/>
              </a:spcAft>
              <a:buSzPts val="1200"/>
              <a:buFont typeface="Calibri"/>
              <a:buNone/>
              <a:defRPr b="1" sz="1200">
                <a:solidFill>
                  <a:schemeClr val="lt1"/>
                </a:solidFill>
              </a:defRPr>
            </a:lvl9pPr>
          </a:lstStyle>
          <a:p/>
        </p:txBody>
      </p:sp>
      <p:sp>
        <p:nvSpPr>
          <p:cNvPr id="340" name="Google Shape;340;p68"/>
          <p:cNvSpPr txBox="1"/>
          <p:nvPr>
            <p:ph type="title"/>
          </p:nvPr>
        </p:nvSpPr>
        <p:spPr>
          <a:xfrm>
            <a:off x="736641" y="1275427"/>
            <a:ext cx="3130511" cy="54239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41" name="Google Shape;341;p68"/>
          <p:cNvPicPr preferRelativeResize="0"/>
          <p:nvPr/>
        </p:nvPicPr>
        <p:blipFill rotWithShape="1">
          <a:blip r:embed="rId4">
            <a:alphaModFix/>
          </a:blip>
          <a:srcRect b="0" l="0" r="0" t="0"/>
          <a:stretch/>
        </p:blipFill>
        <p:spPr>
          <a:xfrm>
            <a:off x="7442960" y="4371950"/>
            <a:ext cx="1772727" cy="77155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pringer Nature - Blank" showMasterSp="0">
  <p:cSld name="Title Springer Nature - Blank">
    <p:spTree>
      <p:nvGrpSpPr>
        <p:cNvPr id="342" name="Shape 342"/>
        <p:cNvGrpSpPr/>
        <p:nvPr/>
      </p:nvGrpSpPr>
      <p:grpSpPr>
        <a:xfrm>
          <a:off x="0" y="0"/>
          <a:ext cx="0" cy="0"/>
          <a:chOff x="0" y="0"/>
          <a:chExt cx="0" cy="0"/>
        </a:xfrm>
      </p:grpSpPr>
      <p:pic>
        <p:nvPicPr>
          <p:cNvPr id="343" name="Google Shape;343;p69"/>
          <p:cNvPicPr preferRelativeResize="0"/>
          <p:nvPr/>
        </p:nvPicPr>
        <p:blipFill rotWithShape="1">
          <a:blip r:embed="rId2">
            <a:alphaModFix/>
          </a:blip>
          <a:srcRect b="0" l="0" r="0" t="0"/>
          <a:stretch/>
        </p:blipFill>
        <p:spPr>
          <a:xfrm>
            <a:off x="6976334" y="4684019"/>
            <a:ext cx="1735665" cy="170936"/>
          </a:xfrm>
          <a:prstGeom prst="rect">
            <a:avLst/>
          </a:prstGeom>
          <a:noFill/>
          <a:ln>
            <a:noFill/>
          </a:ln>
        </p:spPr>
      </p:pic>
      <p:sp>
        <p:nvSpPr>
          <p:cNvPr id="344" name="Google Shape;344;p69"/>
          <p:cNvSpPr txBox="1"/>
          <p:nvPr>
            <p:ph idx="1" type="subTitle"/>
          </p:nvPr>
        </p:nvSpPr>
        <p:spPr>
          <a:xfrm>
            <a:off x="736641" y="2046876"/>
            <a:ext cx="3130509" cy="4924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600"/>
              <a:buNone/>
              <a:defRPr b="0" sz="1600">
                <a:solidFill>
                  <a:schemeClr val="lt1"/>
                </a:solidFill>
                <a:latin typeface="Calibri"/>
                <a:ea typeface="Calibri"/>
                <a:cs typeface="Calibri"/>
                <a:sym typeface="Calibri"/>
              </a:defRPr>
            </a:lvl1pPr>
            <a:lvl2pPr lvl="1" algn="ctr">
              <a:lnSpc>
                <a:spcPct val="100000"/>
              </a:lnSpc>
              <a:spcBef>
                <a:spcPts val="450"/>
              </a:spcBef>
              <a:spcAft>
                <a:spcPts val="0"/>
              </a:spcAft>
              <a:buSzPts val="2000"/>
              <a:buNone/>
              <a:defRPr sz="2000"/>
            </a:lvl2pPr>
            <a:lvl3pPr lvl="2" algn="ctr">
              <a:lnSpc>
                <a:spcPct val="100000"/>
              </a:lnSpc>
              <a:spcBef>
                <a:spcPts val="450"/>
              </a:spcBef>
              <a:spcAft>
                <a:spcPts val="0"/>
              </a:spcAft>
              <a:buSzPts val="1800"/>
              <a:buNone/>
              <a:defRPr sz="1800"/>
            </a:lvl3pPr>
            <a:lvl4pPr lvl="3" algn="ctr">
              <a:lnSpc>
                <a:spcPct val="100000"/>
              </a:lnSpc>
              <a:spcBef>
                <a:spcPts val="450"/>
              </a:spcBef>
              <a:spcAft>
                <a:spcPts val="0"/>
              </a:spcAft>
              <a:buSzPts val="1600"/>
              <a:buNone/>
              <a:defRPr sz="1600"/>
            </a:lvl4pPr>
            <a:lvl5pPr lvl="4" algn="ctr">
              <a:lnSpc>
                <a:spcPct val="100000"/>
              </a:lnSpc>
              <a:spcBef>
                <a:spcPts val="450"/>
              </a:spcBef>
              <a:spcAft>
                <a:spcPts val="0"/>
              </a:spcAft>
              <a:buSzPts val="1600"/>
              <a:buNone/>
              <a:defRPr sz="1600"/>
            </a:lvl5pPr>
            <a:lvl6pPr lvl="5" algn="ctr">
              <a:lnSpc>
                <a:spcPct val="100000"/>
              </a:lnSpc>
              <a:spcBef>
                <a:spcPts val="450"/>
              </a:spcBef>
              <a:spcAft>
                <a:spcPts val="0"/>
              </a:spcAft>
              <a:buSzPts val="1600"/>
              <a:buNone/>
              <a:defRPr sz="1600"/>
            </a:lvl6pPr>
            <a:lvl7pPr lvl="6" algn="ctr">
              <a:lnSpc>
                <a:spcPct val="100000"/>
              </a:lnSpc>
              <a:spcBef>
                <a:spcPts val="450"/>
              </a:spcBef>
              <a:spcAft>
                <a:spcPts val="0"/>
              </a:spcAft>
              <a:buSzPts val="1600"/>
              <a:buFont typeface="Calibri"/>
              <a:buNone/>
              <a:defRPr sz="1600"/>
            </a:lvl7pPr>
            <a:lvl8pPr lvl="7" algn="ctr">
              <a:lnSpc>
                <a:spcPct val="100000"/>
              </a:lnSpc>
              <a:spcBef>
                <a:spcPts val="450"/>
              </a:spcBef>
              <a:spcAft>
                <a:spcPts val="0"/>
              </a:spcAft>
              <a:buSzPts val="1600"/>
              <a:buNone/>
              <a:defRPr sz="1600"/>
            </a:lvl8pPr>
            <a:lvl9pPr lvl="8" algn="ctr">
              <a:lnSpc>
                <a:spcPct val="100000"/>
              </a:lnSpc>
              <a:spcBef>
                <a:spcPts val="450"/>
              </a:spcBef>
              <a:spcAft>
                <a:spcPts val="450"/>
              </a:spcAft>
              <a:buSzPts val="1600"/>
              <a:buNone/>
              <a:defRPr sz="1600"/>
            </a:lvl9pPr>
          </a:lstStyle>
          <a:p/>
        </p:txBody>
      </p:sp>
      <p:sp>
        <p:nvSpPr>
          <p:cNvPr id="345" name="Google Shape;345;p69"/>
          <p:cNvSpPr txBox="1"/>
          <p:nvPr>
            <p:ph idx="2" type="body"/>
          </p:nvPr>
        </p:nvSpPr>
        <p:spPr>
          <a:xfrm>
            <a:off x="736639" y="2843116"/>
            <a:ext cx="3130509" cy="23593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Calibri"/>
              <a:buNone/>
              <a:defRPr b="1" sz="1200">
                <a:solidFill>
                  <a:schemeClr val="lt1"/>
                </a:solidFill>
              </a:defRPr>
            </a:lvl1pPr>
            <a:lvl2pPr indent="-228600" lvl="1" marL="914400" algn="l">
              <a:lnSpc>
                <a:spcPct val="100000"/>
              </a:lnSpc>
              <a:spcBef>
                <a:spcPts val="450"/>
              </a:spcBef>
              <a:spcAft>
                <a:spcPts val="0"/>
              </a:spcAft>
              <a:buSzPts val="1200"/>
              <a:buFont typeface="Calibri"/>
              <a:buNone/>
              <a:defRPr b="1" sz="1200">
                <a:solidFill>
                  <a:schemeClr val="lt1"/>
                </a:solidFill>
              </a:defRPr>
            </a:lvl2pPr>
            <a:lvl3pPr indent="-228600" lvl="2" marL="1371600" algn="l">
              <a:lnSpc>
                <a:spcPct val="100000"/>
              </a:lnSpc>
              <a:spcBef>
                <a:spcPts val="450"/>
              </a:spcBef>
              <a:spcAft>
                <a:spcPts val="0"/>
              </a:spcAft>
              <a:buSzPts val="1200"/>
              <a:buFont typeface="Calibri"/>
              <a:buNone/>
              <a:defRPr b="1" sz="1200">
                <a:solidFill>
                  <a:schemeClr val="lt1"/>
                </a:solidFill>
              </a:defRPr>
            </a:lvl3pPr>
            <a:lvl4pPr indent="-228600" lvl="3" marL="1828800" algn="l">
              <a:lnSpc>
                <a:spcPct val="100000"/>
              </a:lnSpc>
              <a:spcBef>
                <a:spcPts val="450"/>
              </a:spcBef>
              <a:spcAft>
                <a:spcPts val="0"/>
              </a:spcAft>
              <a:buSzPts val="1200"/>
              <a:buFont typeface="Calibri"/>
              <a:buNone/>
              <a:defRPr b="1" sz="1200">
                <a:solidFill>
                  <a:schemeClr val="lt1"/>
                </a:solidFill>
              </a:defRPr>
            </a:lvl4pPr>
            <a:lvl5pPr indent="-228600" lvl="4" marL="2286000" algn="l">
              <a:lnSpc>
                <a:spcPct val="100000"/>
              </a:lnSpc>
              <a:spcBef>
                <a:spcPts val="450"/>
              </a:spcBef>
              <a:spcAft>
                <a:spcPts val="0"/>
              </a:spcAft>
              <a:buSzPts val="1200"/>
              <a:buFont typeface="Calibri"/>
              <a:buNone/>
              <a:defRPr b="1" sz="1200">
                <a:solidFill>
                  <a:schemeClr val="lt1"/>
                </a:solidFill>
              </a:defRPr>
            </a:lvl5pPr>
            <a:lvl6pPr indent="-228600" lvl="5" marL="2743200" algn="l">
              <a:lnSpc>
                <a:spcPct val="100000"/>
              </a:lnSpc>
              <a:spcBef>
                <a:spcPts val="450"/>
              </a:spcBef>
              <a:spcAft>
                <a:spcPts val="0"/>
              </a:spcAft>
              <a:buSzPts val="1200"/>
              <a:buFont typeface="Calibri"/>
              <a:buNone/>
              <a:defRPr b="1" sz="1200">
                <a:solidFill>
                  <a:schemeClr val="lt1"/>
                </a:solidFill>
              </a:defRPr>
            </a:lvl6pPr>
            <a:lvl7pPr indent="-228600" lvl="6" marL="3200400" algn="l">
              <a:lnSpc>
                <a:spcPct val="100000"/>
              </a:lnSpc>
              <a:spcBef>
                <a:spcPts val="450"/>
              </a:spcBef>
              <a:spcAft>
                <a:spcPts val="0"/>
              </a:spcAft>
              <a:buSzPts val="1200"/>
              <a:buFont typeface="Calibri"/>
              <a:buNone/>
              <a:defRPr b="1" sz="1200">
                <a:solidFill>
                  <a:schemeClr val="lt1"/>
                </a:solidFill>
              </a:defRPr>
            </a:lvl7pPr>
            <a:lvl8pPr indent="-228600" lvl="7" marL="3657600" algn="l">
              <a:lnSpc>
                <a:spcPct val="100000"/>
              </a:lnSpc>
              <a:spcBef>
                <a:spcPts val="450"/>
              </a:spcBef>
              <a:spcAft>
                <a:spcPts val="0"/>
              </a:spcAft>
              <a:buSzPts val="1200"/>
              <a:buFont typeface="Calibri"/>
              <a:buNone/>
              <a:defRPr b="1" sz="1200">
                <a:solidFill>
                  <a:schemeClr val="lt1"/>
                </a:solidFill>
              </a:defRPr>
            </a:lvl8pPr>
            <a:lvl9pPr indent="-228600" lvl="8" marL="4114800" algn="l">
              <a:lnSpc>
                <a:spcPct val="100000"/>
              </a:lnSpc>
              <a:spcBef>
                <a:spcPts val="450"/>
              </a:spcBef>
              <a:spcAft>
                <a:spcPts val="450"/>
              </a:spcAft>
              <a:buSzPts val="1200"/>
              <a:buFont typeface="Calibri"/>
              <a:buNone/>
              <a:defRPr b="1" sz="1200">
                <a:solidFill>
                  <a:schemeClr val="lt1"/>
                </a:solidFill>
              </a:defRPr>
            </a:lvl9pPr>
          </a:lstStyle>
          <a:p/>
        </p:txBody>
      </p:sp>
      <p:sp>
        <p:nvSpPr>
          <p:cNvPr id="346" name="Google Shape;346;p69"/>
          <p:cNvSpPr txBox="1"/>
          <p:nvPr>
            <p:ph type="title"/>
          </p:nvPr>
        </p:nvSpPr>
        <p:spPr>
          <a:xfrm>
            <a:off x="736641" y="1275427"/>
            <a:ext cx="3130511" cy="54239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Nature Portfolio - Blank" showMasterSp="0">
  <p:cSld name="Title Nature Portfolio - Blank">
    <p:spTree>
      <p:nvGrpSpPr>
        <p:cNvPr id="347" name="Shape 347"/>
        <p:cNvGrpSpPr/>
        <p:nvPr/>
      </p:nvGrpSpPr>
      <p:grpSpPr>
        <a:xfrm>
          <a:off x="0" y="0"/>
          <a:ext cx="0" cy="0"/>
          <a:chOff x="0" y="0"/>
          <a:chExt cx="0" cy="0"/>
        </a:xfrm>
      </p:grpSpPr>
      <p:sp>
        <p:nvSpPr>
          <p:cNvPr id="348" name="Google Shape;348;p70"/>
          <p:cNvSpPr txBox="1"/>
          <p:nvPr>
            <p:ph idx="1" type="subTitle"/>
          </p:nvPr>
        </p:nvSpPr>
        <p:spPr>
          <a:xfrm>
            <a:off x="736641" y="2046876"/>
            <a:ext cx="3130509" cy="4924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600"/>
              <a:buNone/>
              <a:defRPr b="0" sz="1600">
                <a:solidFill>
                  <a:schemeClr val="lt1"/>
                </a:solidFill>
                <a:latin typeface="Calibri"/>
                <a:ea typeface="Calibri"/>
                <a:cs typeface="Calibri"/>
                <a:sym typeface="Calibri"/>
              </a:defRPr>
            </a:lvl1pPr>
            <a:lvl2pPr lvl="1" algn="ctr">
              <a:lnSpc>
                <a:spcPct val="100000"/>
              </a:lnSpc>
              <a:spcBef>
                <a:spcPts val="450"/>
              </a:spcBef>
              <a:spcAft>
                <a:spcPts val="0"/>
              </a:spcAft>
              <a:buSzPts val="2000"/>
              <a:buNone/>
              <a:defRPr sz="2000"/>
            </a:lvl2pPr>
            <a:lvl3pPr lvl="2" algn="ctr">
              <a:lnSpc>
                <a:spcPct val="100000"/>
              </a:lnSpc>
              <a:spcBef>
                <a:spcPts val="450"/>
              </a:spcBef>
              <a:spcAft>
                <a:spcPts val="0"/>
              </a:spcAft>
              <a:buSzPts val="1800"/>
              <a:buNone/>
              <a:defRPr sz="1800"/>
            </a:lvl3pPr>
            <a:lvl4pPr lvl="3" algn="ctr">
              <a:lnSpc>
                <a:spcPct val="100000"/>
              </a:lnSpc>
              <a:spcBef>
                <a:spcPts val="450"/>
              </a:spcBef>
              <a:spcAft>
                <a:spcPts val="0"/>
              </a:spcAft>
              <a:buSzPts val="1600"/>
              <a:buNone/>
              <a:defRPr sz="1600"/>
            </a:lvl4pPr>
            <a:lvl5pPr lvl="4" algn="ctr">
              <a:lnSpc>
                <a:spcPct val="100000"/>
              </a:lnSpc>
              <a:spcBef>
                <a:spcPts val="450"/>
              </a:spcBef>
              <a:spcAft>
                <a:spcPts val="0"/>
              </a:spcAft>
              <a:buSzPts val="1600"/>
              <a:buNone/>
              <a:defRPr sz="1600"/>
            </a:lvl5pPr>
            <a:lvl6pPr lvl="5" algn="ctr">
              <a:lnSpc>
                <a:spcPct val="100000"/>
              </a:lnSpc>
              <a:spcBef>
                <a:spcPts val="450"/>
              </a:spcBef>
              <a:spcAft>
                <a:spcPts val="0"/>
              </a:spcAft>
              <a:buSzPts val="1600"/>
              <a:buNone/>
              <a:defRPr sz="1600"/>
            </a:lvl6pPr>
            <a:lvl7pPr lvl="6" algn="ctr">
              <a:lnSpc>
                <a:spcPct val="100000"/>
              </a:lnSpc>
              <a:spcBef>
                <a:spcPts val="450"/>
              </a:spcBef>
              <a:spcAft>
                <a:spcPts val="0"/>
              </a:spcAft>
              <a:buSzPts val="1600"/>
              <a:buFont typeface="Calibri"/>
              <a:buNone/>
              <a:defRPr sz="1600"/>
            </a:lvl7pPr>
            <a:lvl8pPr lvl="7" algn="ctr">
              <a:lnSpc>
                <a:spcPct val="100000"/>
              </a:lnSpc>
              <a:spcBef>
                <a:spcPts val="450"/>
              </a:spcBef>
              <a:spcAft>
                <a:spcPts val="0"/>
              </a:spcAft>
              <a:buSzPts val="1600"/>
              <a:buNone/>
              <a:defRPr sz="1600"/>
            </a:lvl8pPr>
            <a:lvl9pPr lvl="8" algn="ctr">
              <a:lnSpc>
                <a:spcPct val="100000"/>
              </a:lnSpc>
              <a:spcBef>
                <a:spcPts val="450"/>
              </a:spcBef>
              <a:spcAft>
                <a:spcPts val="450"/>
              </a:spcAft>
              <a:buSzPts val="1600"/>
              <a:buNone/>
              <a:defRPr sz="1600"/>
            </a:lvl9pPr>
          </a:lstStyle>
          <a:p/>
        </p:txBody>
      </p:sp>
      <p:sp>
        <p:nvSpPr>
          <p:cNvPr id="349" name="Google Shape;349;p70"/>
          <p:cNvSpPr txBox="1"/>
          <p:nvPr>
            <p:ph idx="2" type="body"/>
          </p:nvPr>
        </p:nvSpPr>
        <p:spPr>
          <a:xfrm>
            <a:off x="736639" y="2843116"/>
            <a:ext cx="3130509" cy="23593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Calibri"/>
              <a:buNone/>
              <a:defRPr b="1" sz="1200">
                <a:solidFill>
                  <a:schemeClr val="lt1"/>
                </a:solidFill>
              </a:defRPr>
            </a:lvl1pPr>
            <a:lvl2pPr indent="-228600" lvl="1" marL="914400" algn="l">
              <a:lnSpc>
                <a:spcPct val="100000"/>
              </a:lnSpc>
              <a:spcBef>
                <a:spcPts val="450"/>
              </a:spcBef>
              <a:spcAft>
                <a:spcPts val="0"/>
              </a:spcAft>
              <a:buSzPts val="1200"/>
              <a:buFont typeface="Calibri"/>
              <a:buNone/>
              <a:defRPr b="1" sz="1200">
                <a:solidFill>
                  <a:schemeClr val="lt1"/>
                </a:solidFill>
              </a:defRPr>
            </a:lvl2pPr>
            <a:lvl3pPr indent="-228600" lvl="2" marL="1371600" algn="l">
              <a:lnSpc>
                <a:spcPct val="100000"/>
              </a:lnSpc>
              <a:spcBef>
                <a:spcPts val="450"/>
              </a:spcBef>
              <a:spcAft>
                <a:spcPts val="0"/>
              </a:spcAft>
              <a:buSzPts val="1200"/>
              <a:buFont typeface="Calibri"/>
              <a:buNone/>
              <a:defRPr b="1" sz="1200">
                <a:solidFill>
                  <a:schemeClr val="lt1"/>
                </a:solidFill>
              </a:defRPr>
            </a:lvl3pPr>
            <a:lvl4pPr indent="-228600" lvl="3" marL="1828800" algn="l">
              <a:lnSpc>
                <a:spcPct val="100000"/>
              </a:lnSpc>
              <a:spcBef>
                <a:spcPts val="450"/>
              </a:spcBef>
              <a:spcAft>
                <a:spcPts val="0"/>
              </a:spcAft>
              <a:buSzPts val="1200"/>
              <a:buFont typeface="Calibri"/>
              <a:buNone/>
              <a:defRPr b="1" sz="1200">
                <a:solidFill>
                  <a:schemeClr val="lt1"/>
                </a:solidFill>
              </a:defRPr>
            </a:lvl4pPr>
            <a:lvl5pPr indent="-228600" lvl="4" marL="2286000" algn="l">
              <a:lnSpc>
                <a:spcPct val="100000"/>
              </a:lnSpc>
              <a:spcBef>
                <a:spcPts val="450"/>
              </a:spcBef>
              <a:spcAft>
                <a:spcPts val="0"/>
              </a:spcAft>
              <a:buSzPts val="1200"/>
              <a:buFont typeface="Calibri"/>
              <a:buNone/>
              <a:defRPr b="1" sz="1200">
                <a:solidFill>
                  <a:schemeClr val="lt1"/>
                </a:solidFill>
              </a:defRPr>
            </a:lvl5pPr>
            <a:lvl6pPr indent="-228600" lvl="5" marL="2743200" algn="l">
              <a:lnSpc>
                <a:spcPct val="100000"/>
              </a:lnSpc>
              <a:spcBef>
                <a:spcPts val="450"/>
              </a:spcBef>
              <a:spcAft>
                <a:spcPts val="0"/>
              </a:spcAft>
              <a:buSzPts val="1200"/>
              <a:buFont typeface="Calibri"/>
              <a:buNone/>
              <a:defRPr b="1" sz="1200">
                <a:solidFill>
                  <a:schemeClr val="lt1"/>
                </a:solidFill>
              </a:defRPr>
            </a:lvl6pPr>
            <a:lvl7pPr indent="-228600" lvl="6" marL="3200400" algn="l">
              <a:lnSpc>
                <a:spcPct val="100000"/>
              </a:lnSpc>
              <a:spcBef>
                <a:spcPts val="450"/>
              </a:spcBef>
              <a:spcAft>
                <a:spcPts val="0"/>
              </a:spcAft>
              <a:buSzPts val="1200"/>
              <a:buFont typeface="Calibri"/>
              <a:buNone/>
              <a:defRPr b="1" sz="1200">
                <a:solidFill>
                  <a:schemeClr val="lt1"/>
                </a:solidFill>
              </a:defRPr>
            </a:lvl7pPr>
            <a:lvl8pPr indent="-228600" lvl="7" marL="3657600" algn="l">
              <a:lnSpc>
                <a:spcPct val="100000"/>
              </a:lnSpc>
              <a:spcBef>
                <a:spcPts val="450"/>
              </a:spcBef>
              <a:spcAft>
                <a:spcPts val="0"/>
              </a:spcAft>
              <a:buSzPts val="1200"/>
              <a:buFont typeface="Calibri"/>
              <a:buNone/>
              <a:defRPr b="1" sz="1200">
                <a:solidFill>
                  <a:schemeClr val="lt1"/>
                </a:solidFill>
              </a:defRPr>
            </a:lvl8pPr>
            <a:lvl9pPr indent="-228600" lvl="8" marL="4114800" algn="l">
              <a:lnSpc>
                <a:spcPct val="100000"/>
              </a:lnSpc>
              <a:spcBef>
                <a:spcPts val="450"/>
              </a:spcBef>
              <a:spcAft>
                <a:spcPts val="450"/>
              </a:spcAft>
              <a:buSzPts val="1200"/>
              <a:buFont typeface="Calibri"/>
              <a:buNone/>
              <a:defRPr b="1" sz="1200">
                <a:solidFill>
                  <a:schemeClr val="lt1"/>
                </a:solidFill>
              </a:defRPr>
            </a:lvl9pPr>
          </a:lstStyle>
          <a:p/>
        </p:txBody>
      </p:sp>
      <p:sp>
        <p:nvSpPr>
          <p:cNvPr id="350" name="Google Shape;350;p70"/>
          <p:cNvSpPr txBox="1"/>
          <p:nvPr>
            <p:ph type="title"/>
          </p:nvPr>
        </p:nvSpPr>
        <p:spPr>
          <a:xfrm>
            <a:off x="736641" y="1275427"/>
            <a:ext cx="3130511" cy="54239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Shape&#10;&#10;Description automatically generated with medium confidence" id="351" name="Google Shape;351;p70"/>
          <p:cNvPicPr preferRelativeResize="0"/>
          <p:nvPr/>
        </p:nvPicPr>
        <p:blipFill rotWithShape="1">
          <a:blip r:embed="rId2">
            <a:alphaModFix/>
          </a:blip>
          <a:srcRect b="0" l="0" r="0" t="0"/>
          <a:stretch/>
        </p:blipFill>
        <p:spPr>
          <a:xfrm>
            <a:off x="6951406" y="4629665"/>
            <a:ext cx="1764227" cy="273221"/>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MC - Blank" showMasterSp="0">
  <p:cSld name="Title BMC - Blank">
    <p:spTree>
      <p:nvGrpSpPr>
        <p:cNvPr id="352" name="Shape 352"/>
        <p:cNvGrpSpPr/>
        <p:nvPr/>
      </p:nvGrpSpPr>
      <p:grpSpPr>
        <a:xfrm>
          <a:off x="0" y="0"/>
          <a:ext cx="0" cy="0"/>
          <a:chOff x="0" y="0"/>
          <a:chExt cx="0" cy="0"/>
        </a:xfrm>
      </p:grpSpPr>
      <p:sp>
        <p:nvSpPr>
          <p:cNvPr id="353" name="Google Shape;353;p71"/>
          <p:cNvSpPr txBox="1"/>
          <p:nvPr>
            <p:ph idx="1" type="subTitle"/>
          </p:nvPr>
        </p:nvSpPr>
        <p:spPr>
          <a:xfrm>
            <a:off x="736641" y="2046876"/>
            <a:ext cx="3130509" cy="4924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600"/>
              <a:buNone/>
              <a:defRPr b="0" sz="1600">
                <a:solidFill>
                  <a:schemeClr val="lt1"/>
                </a:solidFill>
                <a:latin typeface="Calibri"/>
                <a:ea typeface="Calibri"/>
                <a:cs typeface="Calibri"/>
                <a:sym typeface="Calibri"/>
              </a:defRPr>
            </a:lvl1pPr>
            <a:lvl2pPr lvl="1" algn="ctr">
              <a:lnSpc>
                <a:spcPct val="100000"/>
              </a:lnSpc>
              <a:spcBef>
                <a:spcPts val="450"/>
              </a:spcBef>
              <a:spcAft>
                <a:spcPts val="0"/>
              </a:spcAft>
              <a:buSzPts val="2000"/>
              <a:buNone/>
              <a:defRPr sz="2000"/>
            </a:lvl2pPr>
            <a:lvl3pPr lvl="2" algn="ctr">
              <a:lnSpc>
                <a:spcPct val="100000"/>
              </a:lnSpc>
              <a:spcBef>
                <a:spcPts val="450"/>
              </a:spcBef>
              <a:spcAft>
                <a:spcPts val="0"/>
              </a:spcAft>
              <a:buSzPts val="1800"/>
              <a:buNone/>
              <a:defRPr sz="1800"/>
            </a:lvl3pPr>
            <a:lvl4pPr lvl="3" algn="ctr">
              <a:lnSpc>
                <a:spcPct val="100000"/>
              </a:lnSpc>
              <a:spcBef>
                <a:spcPts val="450"/>
              </a:spcBef>
              <a:spcAft>
                <a:spcPts val="0"/>
              </a:spcAft>
              <a:buSzPts val="1600"/>
              <a:buNone/>
              <a:defRPr sz="1600"/>
            </a:lvl4pPr>
            <a:lvl5pPr lvl="4" algn="ctr">
              <a:lnSpc>
                <a:spcPct val="100000"/>
              </a:lnSpc>
              <a:spcBef>
                <a:spcPts val="450"/>
              </a:spcBef>
              <a:spcAft>
                <a:spcPts val="0"/>
              </a:spcAft>
              <a:buSzPts val="1600"/>
              <a:buNone/>
              <a:defRPr sz="1600"/>
            </a:lvl5pPr>
            <a:lvl6pPr lvl="5" algn="ctr">
              <a:lnSpc>
                <a:spcPct val="100000"/>
              </a:lnSpc>
              <a:spcBef>
                <a:spcPts val="450"/>
              </a:spcBef>
              <a:spcAft>
                <a:spcPts val="0"/>
              </a:spcAft>
              <a:buSzPts val="1600"/>
              <a:buNone/>
              <a:defRPr sz="1600"/>
            </a:lvl6pPr>
            <a:lvl7pPr lvl="6" algn="ctr">
              <a:lnSpc>
                <a:spcPct val="100000"/>
              </a:lnSpc>
              <a:spcBef>
                <a:spcPts val="450"/>
              </a:spcBef>
              <a:spcAft>
                <a:spcPts val="0"/>
              </a:spcAft>
              <a:buSzPts val="1600"/>
              <a:buFont typeface="Calibri"/>
              <a:buNone/>
              <a:defRPr sz="1600"/>
            </a:lvl7pPr>
            <a:lvl8pPr lvl="7" algn="ctr">
              <a:lnSpc>
                <a:spcPct val="100000"/>
              </a:lnSpc>
              <a:spcBef>
                <a:spcPts val="450"/>
              </a:spcBef>
              <a:spcAft>
                <a:spcPts val="0"/>
              </a:spcAft>
              <a:buSzPts val="1600"/>
              <a:buNone/>
              <a:defRPr sz="1600"/>
            </a:lvl8pPr>
            <a:lvl9pPr lvl="8" algn="ctr">
              <a:lnSpc>
                <a:spcPct val="100000"/>
              </a:lnSpc>
              <a:spcBef>
                <a:spcPts val="450"/>
              </a:spcBef>
              <a:spcAft>
                <a:spcPts val="450"/>
              </a:spcAft>
              <a:buSzPts val="1600"/>
              <a:buNone/>
              <a:defRPr sz="1600"/>
            </a:lvl9pPr>
          </a:lstStyle>
          <a:p/>
        </p:txBody>
      </p:sp>
      <p:sp>
        <p:nvSpPr>
          <p:cNvPr id="354" name="Google Shape;354;p71"/>
          <p:cNvSpPr txBox="1"/>
          <p:nvPr>
            <p:ph idx="2" type="body"/>
          </p:nvPr>
        </p:nvSpPr>
        <p:spPr>
          <a:xfrm>
            <a:off x="736639" y="2843116"/>
            <a:ext cx="3130509" cy="23593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Calibri"/>
              <a:buNone/>
              <a:defRPr b="1" sz="1200">
                <a:solidFill>
                  <a:schemeClr val="lt1"/>
                </a:solidFill>
              </a:defRPr>
            </a:lvl1pPr>
            <a:lvl2pPr indent="-228600" lvl="1" marL="914400" algn="l">
              <a:lnSpc>
                <a:spcPct val="100000"/>
              </a:lnSpc>
              <a:spcBef>
                <a:spcPts val="450"/>
              </a:spcBef>
              <a:spcAft>
                <a:spcPts val="0"/>
              </a:spcAft>
              <a:buSzPts val="1200"/>
              <a:buFont typeface="Calibri"/>
              <a:buNone/>
              <a:defRPr b="1" sz="1200">
                <a:solidFill>
                  <a:schemeClr val="lt1"/>
                </a:solidFill>
              </a:defRPr>
            </a:lvl2pPr>
            <a:lvl3pPr indent="-228600" lvl="2" marL="1371600" algn="l">
              <a:lnSpc>
                <a:spcPct val="100000"/>
              </a:lnSpc>
              <a:spcBef>
                <a:spcPts val="450"/>
              </a:spcBef>
              <a:spcAft>
                <a:spcPts val="0"/>
              </a:spcAft>
              <a:buSzPts val="1200"/>
              <a:buFont typeface="Calibri"/>
              <a:buNone/>
              <a:defRPr b="1" sz="1200">
                <a:solidFill>
                  <a:schemeClr val="lt1"/>
                </a:solidFill>
              </a:defRPr>
            </a:lvl3pPr>
            <a:lvl4pPr indent="-228600" lvl="3" marL="1828800" algn="l">
              <a:lnSpc>
                <a:spcPct val="100000"/>
              </a:lnSpc>
              <a:spcBef>
                <a:spcPts val="450"/>
              </a:spcBef>
              <a:spcAft>
                <a:spcPts val="0"/>
              </a:spcAft>
              <a:buSzPts val="1200"/>
              <a:buFont typeface="Calibri"/>
              <a:buNone/>
              <a:defRPr b="1" sz="1200">
                <a:solidFill>
                  <a:schemeClr val="lt1"/>
                </a:solidFill>
              </a:defRPr>
            </a:lvl4pPr>
            <a:lvl5pPr indent="-228600" lvl="4" marL="2286000" algn="l">
              <a:lnSpc>
                <a:spcPct val="100000"/>
              </a:lnSpc>
              <a:spcBef>
                <a:spcPts val="450"/>
              </a:spcBef>
              <a:spcAft>
                <a:spcPts val="0"/>
              </a:spcAft>
              <a:buSzPts val="1200"/>
              <a:buFont typeface="Calibri"/>
              <a:buNone/>
              <a:defRPr b="1" sz="1200">
                <a:solidFill>
                  <a:schemeClr val="lt1"/>
                </a:solidFill>
              </a:defRPr>
            </a:lvl5pPr>
            <a:lvl6pPr indent="-228600" lvl="5" marL="2743200" algn="l">
              <a:lnSpc>
                <a:spcPct val="100000"/>
              </a:lnSpc>
              <a:spcBef>
                <a:spcPts val="450"/>
              </a:spcBef>
              <a:spcAft>
                <a:spcPts val="0"/>
              </a:spcAft>
              <a:buSzPts val="1200"/>
              <a:buFont typeface="Calibri"/>
              <a:buNone/>
              <a:defRPr b="1" sz="1200">
                <a:solidFill>
                  <a:schemeClr val="lt1"/>
                </a:solidFill>
              </a:defRPr>
            </a:lvl6pPr>
            <a:lvl7pPr indent="-228600" lvl="6" marL="3200400" algn="l">
              <a:lnSpc>
                <a:spcPct val="100000"/>
              </a:lnSpc>
              <a:spcBef>
                <a:spcPts val="450"/>
              </a:spcBef>
              <a:spcAft>
                <a:spcPts val="0"/>
              </a:spcAft>
              <a:buSzPts val="1200"/>
              <a:buFont typeface="Calibri"/>
              <a:buNone/>
              <a:defRPr b="1" sz="1200">
                <a:solidFill>
                  <a:schemeClr val="lt1"/>
                </a:solidFill>
              </a:defRPr>
            </a:lvl7pPr>
            <a:lvl8pPr indent="-228600" lvl="7" marL="3657600" algn="l">
              <a:lnSpc>
                <a:spcPct val="100000"/>
              </a:lnSpc>
              <a:spcBef>
                <a:spcPts val="450"/>
              </a:spcBef>
              <a:spcAft>
                <a:spcPts val="0"/>
              </a:spcAft>
              <a:buSzPts val="1200"/>
              <a:buFont typeface="Calibri"/>
              <a:buNone/>
              <a:defRPr b="1" sz="1200">
                <a:solidFill>
                  <a:schemeClr val="lt1"/>
                </a:solidFill>
              </a:defRPr>
            </a:lvl8pPr>
            <a:lvl9pPr indent="-228600" lvl="8" marL="4114800" algn="l">
              <a:lnSpc>
                <a:spcPct val="100000"/>
              </a:lnSpc>
              <a:spcBef>
                <a:spcPts val="450"/>
              </a:spcBef>
              <a:spcAft>
                <a:spcPts val="450"/>
              </a:spcAft>
              <a:buSzPts val="1200"/>
              <a:buFont typeface="Calibri"/>
              <a:buNone/>
              <a:defRPr b="1" sz="1200">
                <a:solidFill>
                  <a:schemeClr val="lt1"/>
                </a:solidFill>
              </a:defRPr>
            </a:lvl9pPr>
          </a:lstStyle>
          <a:p/>
        </p:txBody>
      </p:sp>
      <p:sp>
        <p:nvSpPr>
          <p:cNvPr id="355" name="Google Shape;355;p71"/>
          <p:cNvSpPr txBox="1"/>
          <p:nvPr>
            <p:ph type="title"/>
          </p:nvPr>
        </p:nvSpPr>
        <p:spPr>
          <a:xfrm>
            <a:off x="736641" y="1275427"/>
            <a:ext cx="3130511" cy="54239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56" name="Google Shape;356;p71"/>
          <p:cNvPicPr preferRelativeResize="0"/>
          <p:nvPr/>
        </p:nvPicPr>
        <p:blipFill rotWithShape="1">
          <a:blip r:embed="rId2">
            <a:alphaModFix/>
          </a:blip>
          <a:srcRect b="0" l="0" r="0" t="0"/>
          <a:stretch/>
        </p:blipFill>
        <p:spPr>
          <a:xfrm>
            <a:off x="7482514" y="4442439"/>
            <a:ext cx="1464194" cy="637266"/>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pringer - Springer" showMasterSp="0">
  <p:cSld name="Title Springer - Springer">
    <p:spTree>
      <p:nvGrpSpPr>
        <p:cNvPr id="357" name="Shape 357"/>
        <p:cNvGrpSpPr/>
        <p:nvPr/>
      </p:nvGrpSpPr>
      <p:grpSpPr>
        <a:xfrm>
          <a:off x="0" y="0"/>
          <a:ext cx="0" cy="0"/>
          <a:chOff x="0" y="0"/>
          <a:chExt cx="0" cy="0"/>
        </a:xfrm>
      </p:grpSpPr>
      <p:sp>
        <p:nvSpPr>
          <p:cNvPr id="358" name="Google Shape;358;p72"/>
          <p:cNvSpPr txBox="1"/>
          <p:nvPr>
            <p:ph idx="1" type="subTitle"/>
          </p:nvPr>
        </p:nvSpPr>
        <p:spPr>
          <a:xfrm>
            <a:off x="736641" y="2046876"/>
            <a:ext cx="3130509" cy="4924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600"/>
              <a:buNone/>
              <a:defRPr b="0" sz="1600">
                <a:solidFill>
                  <a:schemeClr val="lt1"/>
                </a:solidFill>
                <a:latin typeface="Calibri"/>
                <a:ea typeface="Calibri"/>
                <a:cs typeface="Calibri"/>
                <a:sym typeface="Calibri"/>
              </a:defRPr>
            </a:lvl1pPr>
            <a:lvl2pPr lvl="1" algn="ctr">
              <a:lnSpc>
                <a:spcPct val="100000"/>
              </a:lnSpc>
              <a:spcBef>
                <a:spcPts val="450"/>
              </a:spcBef>
              <a:spcAft>
                <a:spcPts val="0"/>
              </a:spcAft>
              <a:buSzPts val="2000"/>
              <a:buNone/>
              <a:defRPr sz="2000"/>
            </a:lvl2pPr>
            <a:lvl3pPr lvl="2" algn="ctr">
              <a:lnSpc>
                <a:spcPct val="100000"/>
              </a:lnSpc>
              <a:spcBef>
                <a:spcPts val="450"/>
              </a:spcBef>
              <a:spcAft>
                <a:spcPts val="0"/>
              </a:spcAft>
              <a:buSzPts val="1800"/>
              <a:buNone/>
              <a:defRPr sz="1800"/>
            </a:lvl3pPr>
            <a:lvl4pPr lvl="3" algn="ctr">
              <a:lnSpc>
                <a:spcPct val="100000"/>
              </a:lnSpc>
              <a:spcBef>
                <a:spcPts val="450"/>
              </a:spcBef>
              <a:spcAft>
                <a:spcPts val="0"/>
              </a:spcAft>
              <a:buSzPts val="1600"/>
              <a:buNone/>
              <a:defRPr sz="1600"/>
            </a:lvl4pPr>
            <a:lvl5pPr lvl="4" algn="ctr">
              <a:lnSpc>
                <a:spcPct val="100000"/>
              </a:lnSpc>
              <a:spcBef>
                <a:spcPts val="450"/>
              </a:spcBef>
              <a:spcAft>
                <a:spcPts val="0"/>
              </a:spcAft>
              <a:buSzPts val="1600"/>
              <a:buNone/>
              <a:defRPr sz="1600"/>
            </a:lvl5pPr>
            <a:lvl6pPr lvl="5" algn="ctr">
              <a:lnSpc>
                <a:spcPct val="100000"/>
              </a:lnSpc>
              <a:spcBef>
                <a:spcPts val="450"/>
              </a:spcBef>
              <a:spcAft>
                <a:spcPts val="0"/>
              </a:spcAft>
              <a:buSzPts val="1600"/>
              <a:buNone/>
              <a:defRPr sz="1600"/>
            </a:lvl6pPr>
            <a:lvl7pPr lvl="6" algn="ctr">
              <a:lnSpc>
                <a:spcPct val="100000"/>
              </a:lnSpc>
              <a:spcBef>
                <a:spcPts val="450"/>
              </a:spcBef>
              <a:spcAft>
                <a:spcPts val="0"/>
              </a:spcAft>
              <a:buSzPts val="1600"/>
              <a:buFont typeface="Calibri"/>
              <a:buNone/>
              <a:defRPr sz="1600"/>
            </a:lvl7pPr>
            <a:lvl8pPr lvl="7" algn="ctr">
              <a:lnSpc>
                <a:spcPct val="100000"/>
              </a:lnSpc>
              <a:spcBef>
                <a:spcPts val="450"/>
              </a:spcBef>
              <a:spcAft>
                <a:spcPts val="0"/>
              </a:spcAft>
              <a:buSzPts val="1600"/>
              <a:buNone/>
              <a:defRPr sz="1600"/>
            </a:lvl8pPr>
            <a:lvl9pPr lvl="8" algn="ctr">
              <a:lnSpc>
                <a:spcPct val="100000"/>
              </a:lnSpc>
              <a:spcBef>
                <a:spcPts val="450"/>
              </a:spcBef>
              <a:spcAft>
                <a:spcPts val="450"/>
              </a:spcAft>
              <a:buSzPts val="1600"/>
              <a:buNone/>
              <a:defRPr sz="1600"/>
            </a:lvl9pPr>
          </a:lstStyle>
          <a:p/>
        </p:txBody>
      </p:sp>
      <p:sp>
        <p:nvSpPr>
          <p:cNvPr id="359" name="Google Shape;359;p72"/>
          <p:cNvSpPr txBox="1"/>
          <p:nvPr>
            <p:ph idx="2" type="body"/>
          </p:nvPr>
        </p:nvSpPr>
        <p:spPr>
          <a:xfrm>
            <a:off x="736639" y="2843116"/>
            <a:ext cx="3130509" cy="23593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Calibri"/>
              <a:buNone/>
              <a:defRPr b="1" sz="1200">
                <a:solidFill>
                  <a:schemeClr val="lt1"/>
                </a:solidFill>
              </a:defRPr>
            </a:lvl1pPr>
            <a:lvl2pPr indent="-228600" lvl="1" marL="914400" algn="l">
              <a:lnSpc>
                <a:spcPct val="100000"/>
              </a:lnSpc>
              <a:spcBef>
                <a:spcPts val="450"/>
              </a:spcBef>
              <a:spcAft>
                <a:spcPts val="0"/>
              </a:spcAft>
              <a:buSzPts val="1200"/>
              <a:buFont typeface="Calibri"/>
              <a:buNone/>
              <a:defRPr b="1" sz="1200">
                <a:solidFill>
                  <a:schemeClr val="lt1"/>
                </a:solidFill>
              </a:defRPr>
            </a:lvl2pPr>
            <a:lvl3pPr indent="-228600" lvl="2" marL="1371600" algn="l">
              <a:lnSpc>
                <a:spcPct val="100000"/>
              </a:lnSpc>
              <a:spcBef>
                <a:spcPts val="450"/>
              </a:spcBef>
              <a:spcAft>
                <a:spcPts val="0"/>
              </a:spcAft>
              <a:buSzPts val="1200"/>
              <a:buFont typeface="Calibri"/>
              <a:buNone/>
              <a:defRPr b="1" sz="1200">
                <a:solidFill>
                  <a:schemeClr val="lt1"/>
                </a:solidFill>
              </a:defRPr>
            </a:lvl3pPr>
            <a:lvl4pPr indent="-228600" lvl="3" marL="1828800" algn="l">
              <a:lnSpc>
                <a:spcPct val="100000"/>
              </a:lnSpc>
              <a:spcBef>
                <a:spcPts val="450"/>
              </a:spcBef>
              <a:spcAft>
                <a:spcPts val="0"/>
              </a:spcAft>
              <a:buSzPts val="1200"/>
              <a:buFont typeface="Calibri"/>
              <a:buNone/>
              <a:defRPr b="1" sz="1200">
                <a:solidFill>
                  <a:schemeClr val="lt1"/>
                </a:solidFill>
              </a:defRPr>
            </a:lvl4pPr>
            <a:lvl5pPr indent="-228600" lvl="4" marL="2286000" algn="l">
              <a:lnSpc>
                <a:spcPct val="100000"/>
              </a:lnSpc>
              <a:spcBef>
                <a:spcPts val="450"/>
              </a:spcBef>
              <a:spcAft>
                <a:spcPts val="0"/>
              </a:spcAft>
              <a:buSzPts val="1200"/>
              <a:buFont typeface="Calibri"/>
              <a:buNone/>
              <a:defRPr b="1" sz="1200">
                <a:solidFill>
                  <a:schemeClr val="lt1"/>
                </a:solidFill>
              </a:defRPr>
            </a:lvl5pPr>
            <a:lvl6pPr indent="-228600" lvl="5" marL="2743200" algn="l">
              <a:lnSpc>
                <a:spcPct val="100000"/>
              </a:lnSpc>
              <a:spcBef>
                <a:spcPts val="450"/>
              </a:spcBef>
              <a:spcAft>
                <a:spcPts val="0"/>
              </a:spcAft>
              <a:buSzPts val="1200"/>
              <a:buFont typeface="Calibri"/>
              <a:buNone/>
              <a:defRPr b="1" sz="1200">
                <a:solidFill>
                  <a:schemeClr val="lt1"/>
                </a:solidFill>
              </a:defRPr>
            </a:lvl6pPr>
            <a:lvl7pPr indent="-228600" lvl="6" marL="3200400" algn="l">
              <a:lnSpc>
                <a:spcPct val="100000"/>
              </a:lnSpc>
              <a:spcBef>
                <a:spcPts val="450"/>
              </a:spcBef>
              <a:spcAft>
                <a:spcPts val="0"/>
              </a:spcAft>
              <a:buSzPts val="1200"/>
              <a:buFont typeface="Calibri"/>
              <a:buNone/>
              <a:defRPr b="1" sz="1200">
                <a:solidFill>
                  <a:schemeClr val="lt1"/>
                </a:solidFill>
              </a:defRPr>
            </a:lvl7pPr>
            <a:lvl8pPr indent="-228600" lvl="7" marL="3657600" algn="l">
              <a:lnSpc>
                <a:spcPct val="100000"/>
              </a:lnSpc>
              <a:spcBef>
                <a:spcPts val="450"/>
              </a:spcBef>
              <a:spcAft>
                <a:spcPts val="0"/>
              </a:spcAft>
              <a:buSzPts val="1200"/>
              <a:buFont typeface="Calibri"/>
              <a:buNone/>
              <a:defRPr b="1" sz="1200">
                <a:solidFill>
                  <a:schemeClr val="lt1"/>
                </a:solidFill>
              </a:defRPr>
            </a:lvl8pPr>
            <a:lvl9pPr indent="-228600" lvl="8" marL="4114800" algn="l">
              <a:lnSpc>
                <a:spcPct val="100000"/>
              </a:lnSpc>
              <a:spcBef>
                <a:spcPts val="450"/>
              </a:spcBef>
              <a:spcAft>
                <a:spcPts val="450"/>
              </a:spcAft>
              <a:buSzPts val="1200"/>
              <a:buFont typeface="Calibri"/>
              <a:buNone/>
              <a:defRPr b="1" sz="1200">
                <a:solidFill>
                  <a:schemeClr val="lt1"/>
                </a:solidFill>
              </a:defRPr>
            </a:lvl9pPr>
          </a:lstStyle>
          <a:p/>
        </p:txBody>
      </p:sp>
      <p:sp>
        <p:nvSpPr>
          <p:cNvPr id="360" name="Google Shape;360;p72"/>
          <p:cNvSpPr txBox="1"/>
          <p:nvPr>
            <p:ph type="title"/>
          </p:nvPr>
        </p:nvSpPr>
        <p:spPr>
          <a:xfrm>
            <a:off x="736641" y="1275427"/>
            <a:ext cx="3130511" cy="54239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61" name="Google Shape;361;p72"/>
          <p:cNvPicPr preferRelativeResize="0"/>
          <p:nvPr/>
        </p:nvPicPr>
        <p:blipFill rotWithShape="1">
          <a:blip r:embed="rId2">
            <a:alphaModFix/>
          </a:blip>
          <a:srcRect b="0" l="0" r="0" t="0"/>
          <a:stretch/>
        </p:blipFill>
        <p:spPr>
          <a:xfrm>
            <a:off x="7148969" y="4385258"/>
            <a:ext cx="1795412" cy="78142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lgrave Macmillan - Blank" showMasterSp="0">
  <p:cSld name="Title Palgrave Macmillan - Blank">
    <p:spTree>
      <p:nvGrpSpPr>
        <p:cNvPr id="362" name="Shape 362"/>
        <p:cNvGrpSpPr/>
        <p:nvPr/>
      </p:nvGrpSpPr>
      <p:grpSpPr>
        <a:xfrm>
          <a:off x="0" y="0"/>
          <a:ext cx="0" cy="0"/>
          <a:chOff x="0" y="0"/>
          <a:chExt cx="0" cy="0"/>
        </a:xfrm>
      </p:grpSpPr>
      <p:sp>
        <p:nvSpPr>
          <p:cNvPr id="363" name="Google Shape;363;p73"/>
          <p:cNvSpPr txBox="1"/>
          <p:nvPr>
            <p:ph idx="1" type="subTitle"/>
          </p:nvPr>
        </p:nvSpPr>
        <p:spPr>
          <a:xfrm>
            <a:off x="736641" y="2046876"/>
            <a:ext cx="3130509" cy="4924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600"/>
              <a:buNone/>
              <a:defRPr b="0" sz="1600">
                <a:solidFill>
                  <a:schemeClr val="lt1"/>
                </a:solidFill>
                <a:latin typeface="Calibri"/>
                <a:ea typeface="Calibri"/>
                <a:cs typeface="Calibri"/>
                <a:sym typeface="Calibri"/>
              </a:defRPr>
            </a:lvl1pPr>
            <a:lvl2pPr lvl="1" algn="ctr">
              <a:lnSpc>
                <a:spcPct val="100000"/>
              </a:lnSpc>
              <a:spcBef>
                <a:spcPts val="450"/>
              </a:spcBef>
              <a:spcAft>
                <a:spcPts val="0"/>
              </a:spcAft>
              <a:buSzPts val="2000"/>
              <a:buNone/>
              <a:defRPr sz="2000"/>
            </a:lvl2pPr>
            <a:lvl3pPr lvl="2" algn="ctr">
              <a:lnSpc>
                <a:spcPct val="100000"/>
              </a:lnSpc>
              <a:spcBef>
                <a:spcPts val="450"/>
              </a:spcBef>
              <a:spcAft>
                <a:spcPts val="0"/>
              </a:spcAft>
              <a:buSzPts val="1800"/>
              <a:buNone/>
              <a:defRPr sz="1800"/>
            </a:lvl3pPr>
            <a:lvl4pPr lvl="3" algn="ctr">
              <a:lnSpc>
                <a:spcPct val="100000"/>
              </a:lnSpc>
              <a:spcBef>
                <a:spcPts val="450"/>
              </a:spcBef>
              <a:spcAft>
                <a:spcPts val="0"/>
              </a:spcAft>
              <a:buSzPts val="1600"/>
              <a:buNone/>
              <a:defRPr sz="1600"/>
            </a:lvl4pPr>
            <a:lvl5pPr lvl="4" algn="ctr">
              <a:lnSpc>
                <a:spcPct val="100000"/>
              </a:lnSpc>
              <a:spcBef>
                <a:spcPts val="450"/>
              </a:spcBef>
              <a:spcAft>
                <a:spcPts val="0"/>
              </a:spcAft>
              <a:buSzPts val="1600"/>
              <a:buNone/>
              <a:defRPr sz="1600"/>
            </a:lvl5pPr>
            <a:lvl6pPr lvl="5" algn="ctr">
              <a:lnSpc>
                <a:spcPct val="100000"/>
              </a:lnSpc>
              <a:spcBef>
                <a:spcPts val="450"/>
              </a:spcBef>
              <a:spcAft>
                <a:spcPts val="0"/>
              </a:spcAft>
              <a:buSzPts val="1600"/>
              <a:buNone/>
              <a:defRPr sz="1600"/>
            </a:lvl6pPr>
            <a:lvl7pPr lvl="6" algn="ctr">
              <a:lnSpc>
                <a:spcPct val="100000"/>
              </a:lnSpc>
              <a:spcBef>
                <a:spcPts val="450"/>
              </a:spcBef>
              <a:spcAft>
                <a:spcPts val="0"/>
              </a:spcAft>
              <a:buSzPts val="1600"/>
              <a:buFont typeface="Calibri"/>
              <a:buNone/>
              <a:defRPr sz="1600"/>
            </a:lvl7pPr>
            <a:lvl8pPr lvl="7" algn="ctr">
              <a:lnSpc>
                <a:spcPct val="100000"/>
              </a:lnSpc>
              <a:spcBef>
                <a:spcPts val="450"/>
              </a:spcBef>
              <a:spcAft>
                <a:spcPts val="0"/>
              </a:spcAft>
              <a:buSzPts val="1600"/>
              <a:buNone/>
              <a:defRPr sz="1600"/>
            </a:lvl8pPr>
            <a:lvl9pPr lvl="8" algn="ctr">
              <a:lnSpc>
                <a:spcPct val="100000"/>
              </a:lnSpc>
              <a:spcBef>
                <a:spcPts val="450"/>
              </a:spcBef>
              <a:spcAft>
                <a:spcPts val="450"/>
              </a:spcAft>
              <a:buSzPts val="1600"/>
              <a:buNone/>
              <a:defRPr sz="1600"/>
            </a:lvl9pPr>
          </a:lstStyle>
          <a:p/>
        </p:txBody>
      </p:sp>
      <p:sp>
        <p:nvSpPr>
          <p:cNvPr id="364" name="Google Shape;364;p73"/>
          <p:cNvSpPr txBox="1"/>
          <p:nvPr>
            <p:ph idx="2" type="body"/>
          </p:nvPr>
        </p:nvSpPr>
        <p:spPr>
          <a:xfrm>
            <a:off x="736639" y="2843116"/>
            <a:ext cx="3130509" cy="23593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Font typeface="Calibri"/>
              <a:buNone/>
              <a:defRPr b="1" sz="1200">
                <a:solidFill>
                  <a:schemeClr val="lt1"/>
                </a:solidFill>
              </a:defRPr>
            </a:lvl1pPr>
            <a:lvl2pPr indent="-228600" lvl="1" marL="914400" algn="l">
              <a:lnSpc>
                <a:spcPct val="100000"/>
              </a:lnSpc>
              <a:spcBef>
                <a:spcPts val="450"/>
              </a:spcBef>
              <a:spcAft>
                <a:spcPts val="0"/>
              </a:spcAft>
              <a:buSzPts val="1200"/>
              <a:buFont typeface="Calibri"/>
              <a:buNone/>
              <a:defRPr b="1" sz="1200">
                <a:solidFill>
                  <a:schemeClr val="lt1"/>
                </a:solidFill>
              </a:defRPr>
            </a:lvl2pPr>
            <a:lvl3pPr indent="-228600" lvl="2" marL="1371600" algn="l">
              <a:lnSpc>
                <a:spcPct val="100000"/>
              </a:lnSpc>
              <a:spcBef>
                <a:spcPts val="450"/>
              </a:spcBef>
              <a:spcAft>
                <a:spcPts val="0"/>
              </a:spcAft>
              <a:buSzPts val="1200"/>
              <a:buFont typeface="Calibri"/>
              <a:buNone/>
              <a:defRPr b="1" sz="1200">
                <a:solidFill>
                  <a:schemeClr val="lt1"/>
                </a:solidFill>
              </a:defRPr>
            </a:lvl3pPr>
            <a:lvl4pPr indent="-228600" lvl="3" marL="1828800" algn="l">
              <a:lnSpc>
                <a:spcPct val="100000"/>
              </a:lnSpc>
              <a:spcBef>
                <a:spcPts val="450"/>
              </a:spcBef>
              <a:spcAft>
                <a:spcPts val="0"/>
              </a:spcAft>
              <a:buSzPts val="1200"/>
              <a:buFont typeface="Calibri"/>
              <a:buNone/>
              <a:defRPr b="1" sz="1200">
                <a:solidFill>
                  <a:schemeClr val="lt1"/>
                </a:solidFill>
              </a:defRPr>
            </a:lvl4pPr>
            <a:lvl5pPr indent="-228600" lvl="4" marL="2286000" algn="l">
              <a:lnSpc>
                <a:spcPct val="100000"/>
              </a:lnSpc>
              <a:spcBef>
                <a:spcPts val="450"/>
              </a:spcBef>
              <a:spcAft>
                <a:spcPts val="0"/>
              </a:spcAft>
              <a:buSzPts val="1200"/>
              <a:buFont typeface="Calibri"/>
              <a:buNone/>
              <a:defRPr b="1" sz="1200">
                <a:solidFill>
                  <a:schemeClr val="lt1"/>
                </a:solidFill>
              </a:defRPr>
            </a:lvl5pPr>
            <a:lvl6pPr indent="-228600" lvl="5" marL="2743200" algn="l">
              <a:lnSpc>
                <a:spcPct val="100000"/>
              </a:lnSpc>
              <a:spcBef>
                <a:spcPts val="450"/>
              </a:spcBef>
              <a:spcAft>
                <a:spcPts val="0"/>
              </a:spcAft>
              <a:buSzPts val="1200"/>
              <a:buFont typeface="Calibri"/>
              <a:buNone/>
              <a:defRPr b="1" sz="1200">
                <a:solidFill>
                  <a:schemeClr val="lt1"/>
                </a:solidFill>
              </a:defRPr>
            </a:lvl6pPr>
            <a:lvl7pPr indent="-228600" lvl="6" marL="3200400" algn="l">
              <a:lnSpc>
                <a:spcPct val="100000"/>
              </a:lnSpc>
              <a:spcBef>
                <a:spcPts val="450"/>
              </a:spcBef>
              <a:spcAft>
                <a:spcPts val="0"/>
              </a:spcAft>
              <a:buSzPts val="1200"/>
              <a:buFont typeface="Calibri"/>
              <a:buNone/>
              <a:defRPr b="1" sz="1200">
                <a:solidFill>
                  <a:schemeClr val="lt1"/>
                </a:solidFill>
              </a:defRPr>
            </a:lvl7pPr>
            <a:lvl8pPr indent="-228600" lvl="7" marL="3657600" algn="l">
              <a:lnSpc>
                <a:spcPct val="100000"/>
              </a:lnSpc>
              <a:spcBef>
                <a:spcPts val="450"/>
              </a:spcBef>
              <a:spcAft>
                <a:spcPts val="0"/>
              </a:spcAft>
              <a:buSzPts val="1200"/>
              <a:buFont typeface="Calibri"/>
              <a:buNone/>
              <a:defRPr b="1" sz="1200">
                <a:solidFill>
                  <a:schemeClr val="lt1"/>
                </a:solidFill>
              </a:defRPr>
            </a:lvl8pPr>
            <a:lvl9pPr indent="-228600" lvl="8" marL="4114800" algn="l">
              <a:lnSpc>
                <a:spcPct val="100000"/>
              </a:lnSpc>
              <a:spcBef>
                <a:spcPts val="450"/>
              </a:spcBef>
              <a:spcAft>
                <a:spcPts val="450"/>
              </a:spcAft>
              <a:buSzPts val="1200"/>
              <a:buFont typeface="Calibri"/>
              <a:buNone/>
              <a:defRPr b="1" sz="1200">
                <a:solidFill>
                  <a:schemeClr val="lt1"/>
                </a:solidFill>
              </a:defRPr>
            </a:lvl9pPr>
          </a:lstStyle>
          <a:p/>
        </p:txBody>
      </p:sp>
      <p:sp>
        <p:nvSpPr>
          <p:cNvPr id="365" name="Google Shape;365;p73"/>
          <p:cNvSpPr txBox="1"/>
          <p:nvPr>
            <p:ph type="title"/>
          </p:nvPr>
        </p:nvSpPr>
        <p:spPr>
          <a:xfrm>
            <a:off x="736641" y="1275427"/>
            <a:ext cx="3130511" cy="54239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66" name="Google Shape;366;p73"/>
          <p:cNvPicPr preferRelativeResize="0"/>
          <p:nvPr/>
        </p:nvPicPr>
        <p:blipFill rotWithShape="1">
          <a:blip r:embed="rId2">
            <a:alphaModFix/>
          </a:blip>
          <a:srcRect b="0" l="0" r="0" t="0"/>
          <a:stretch/>
        </p:blipFill>
        <p:spPr>
          <a:xfrm>
            <a:off x="7442960" y="4371950"/>
            <a:ext cx="1772727" cy="77155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Dark Blue" showMasterSp="0">
  <p:cSld name="Thank you Dark Blue">
    <p:spTree>
      <p:nvGrpSpPr>
        <p:cNvPr id="367" name="Shape 367"/>
        <p:cNvGrpSpPr/>
        <p:nvPr/>
      </p:nvGrpSpPr>
      <p:grpSpPr>
        <a:xfrm>
          <a:off x="0" y="0"/>
          <a:ext cx="0" cy="0"/>
          <a:chOff x="0" y="0"/>
          <a:chExt cx="0" cy="0"/>
        </a:xfrm>
      </p:grpSpPr>
      <p:sp>
        <p:nvSpPr>
          <p:cNvPr id="368" name="Google Shape;368;p74"/>
          <p:cNvSpPr/>
          <p:nvPr/>
        </p:nvSpPr>
        <p:spPr>
          <a:xfrm>
            <a:off x="0" y="-1"/>
            <a:ext cx="9144000" cy="4470401"/>
          </a:xfrm>
          <a:prstGeom prst="rect">
            <a:avLst/>
          </a:prstGeom>
          <a:solidFill>
            <a:srgbClr val="01324B"/>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7373"/>
              </a:solidFill>
              <a:latin typeface="Calibri"/>
              <a:ea typeface="Calibri"/>
              <a:cs typeface="Calibri"/>
              <a:sym typeface="Calibri"/>
            </a:endParaRPr>
          </a:p>
        </p:txBody>
      </p:sp>
      <p:pic>
        <p:nvPicPr>
          <p:cNvPr id="369" name="Google Shape;369;p74"/>
          <p:cNvPicPr preferRelativeResize="0"/>
          <p:nvPr/>
        </p:nvPicPr>
        <p:blipFill rotWithShape="1">
          <a:blip r:embed="rId2">
            <a:alphaModFix/>
          </a:blip>
          <a:srcRect b="0" l="0" r="0" t="0"/>
          <a:stretch/>
        </p:blipFill>
        <p:spPr>
          <a:xfrm>
            <a:off x="6976334" y="4684019"/>
            <a:ext cx="1735665" cy="170936"/>
          </a:xfrm>
          <a:prstGeom prst="rect">
            <a:avLst/>
          </a:prstGeom>
          <a:noFill/>
          <a:ln>
            <a:noFill/>
          </a:ln>
        </p:spPr>
      </p:pic>
      <p:pic>
        <p:nvPicPr>
          <p:cNvPr id="370" name="Google Shape;370;p74"/>
          <p:cNvPicPr preferRelativeResize="0"/>
          <p:nvPr/>
        </p:nvPicPr>
        <p:blipFill rotWithShape="1">
          <a:blip r:embed="rId3">
            <a:alphaModFix/>
          </a:blip>
          <a:srcRect b="0" l="0" r="0" t="0"/>
          <a:stretch/>
        </p:blipFill>
        <p:spPr>
          <a:xfrm>
            <a:off x="394140" y="339988"/>
            <a:ext cx="3827707" cy="3827707"/>
          </a:xfrm>
          <a:prstGeom prst="rect">
            <a:avLst/>
          </a:prstGeom>
          <a:noFill/>
          <a:ln>
            <a:noFill/>
          </a:ln>
        </p:spPr>
      </p:pic>
      <p:pic>
        <p:nvPicPr>
          <p:cNvPr id="371" name="Google Shape;371;p74"/>
          <p:cNvPicPr preferRelativeResize="0"/>
          <p:nvPr/>
        </p:nvPicPr>
        <p:blipFill rotWithShape="1">
          <a:blip r:embed="rId4">
            <a:alphaModFix/>
          </a:blip>
          <a:srcRect b="0" l="0" r="0" t="0"/>
          <a:stretch/>
        </p:blipFill>
        <p:spPr>
          <a:xfrm>
            <a:off x="392507" y="337809"/>
            <a:ext cx="3831519" cy="3831519"/>
          </a:xfrm>
          <a:prstGeom prst="rect">
            <a:avLst/>
          </a:prstGeom>
          <a:noFill/>
          <a:ln>
            <a:noFill/>
          </a:ln>
        </p:spPr>
      </p:pic>
      <p:sp>
        <p:nvSpPr>
          <p:cNvPr id="372" name="Google Shape;372;p74"/>
          <p:cNvSpPr txBox="1"/>
          <p:nvPr>
            <p:ph type="title"/>
          </p:nvPr>
        </p:nvSpPr>
        <p:spPr>
          <a:xfrm>
            <a:off x="825539" y="1275427"/>
            <a:ext cx="2876885" cy="566052"/>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800"/>
              <a:buFont typeface="Calibri"/>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p74"/>
          <p:cNvSpPr txBox="1"/>
          <p:nvPr>
            <p:ph idx="1" type="body"/>
          </p:nvPr>
        </p:nvSpPr>
        <p:spPr>
          <a:xfrm>
            <a:off x="4733924" y="1331090"/>
            <a:ext cx="3984626" cy="111569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500"/>
              <a:buNone/>
              <a:defRPr>
                <a:solidFill>
                  <a:schemeClr val="lt1"/>
                </a:solidFill>
              </a:defRPr>
            </a:lvl1pPr>
            <a:lvl2pPr indent="-228600" lvl="1" marL="914400" algn="l">
              <a:lnSpc>
                <a:spcPct val="100000"/>
              </a:lnSpc>
              <a:spcBef>
                <a:spcPts val="450"/>
              </a:spcBef>
              <a:spcAft>
                <a:spcPts val="0"/>
              </a:spcAft>
              <a:buSzPts val="1500"/>
              <a:buNone/>
              <a:defRPr>
                <a:solidFill>
                  <a:schemeClr val="lt1"/>
                </a:solidFill>
              </a:defRPr>
            </a:lvl2pPr>
            <a:lvl3pPr indent="-323850" lvl="2" marL="1371600" algn="l">
              <a:lnSpc>
                <a:spcPct val="100000"/>
              </a:lnSpc>
              <a:spcBef>
                <a:spcPts val="450"/>
              </a:spcBef>
              <a:spcAft>
                <a:spcPts val="0"/>
              </a:spcAft>
              <a:buClr>
                <a:schemeClr val="lt1"/>
              </a:buClr>
              <a:buSzPts val="1500"/>
              <a:buChar char="•"/>
              <a:defRPr>
                <a:solidFill>
                  <a:schemeClr val="lt1"/>
                </a:solidFill>
              </a:defRPr>
            </a:lvl3pPr>
            <a:lvl4pPr indent="-323850" lvl="3" marL="1828800" algn="l">
              <a:lnSpc>
                <a:spcPct val="100000"/>
              </a:lnSpc>
              <a:spcBef>
                <a:spcPts val="450"/>
              </a:spcBef>
              <a:spcAft>
                <a:spcPts val="0"/>
              </a:spcAft>
              <a:buClr>
                <a:schemeClr val="lt1"/>
              </a:buClr>
              <a:buSzPts val="1500"/>
              <a:buChar char="•"/>
              <a:defRPr>
                <a:solidFill>
                  <a:schemeClr val="lt1"/>
                </a:solidFill>
              </a:defRPr>
            </a:lvl4pPr>
            <a:lvl5pPr indent="-323850" lvl="4" marL="2286000" algn="l">
              <a:lnSpc>
                <a:spcPct val="100000"/>
              </a:lnSpc>
              <a:spcBef>
                <a:spcPts val="450"/>
              </a:spcBef>
              <a:spcAft>
                <a:spcPts val="0"/>
              </a:spcAft>
              <a:buClr>
                <a:schemeClr val="lt1"/>
              </a:buClr>
              <a:buSzPts val="1500"/>
              <a:buChar char="─"/>
              <a:defRPr>
                <a:solidFill>
                  <a:schemeClr val="lt1"/>
                </a:solidFill>
              </a:defRPr>
            </a:lvl5pPr>
            <a:lvl6pPr indent="-228600" lvl="5" marL="2743200" algn="l">
              <a:lnSpc>
                <a:spcPct val="100000"/>
              </a:lnSpc>
              <a:spcBef>
                <a:spcPts val="450"/>
              </a:spcBef>
              <a:spcAft>
                <a:spcPts val="0"/>
              </a:spcAft>
              <a:buClr>
                <a:schemeClr val="lt1"/>
              </a:buClr>
              <a:buSzPts val="1500"/>
              <a:buNone/>
              <a:defRPr>
                <a:solidFill>
                  <a:schemeClr val="lt1"/>
                </a:solidFill>
              </a:defRPr>
            </a:lvl6pPr>
            <a:lvl7pPr indent="-228600" lvl="6" marL="3200400" algn="l">
              <a:lnSpc>
                <a:spcPct val="100000"/>
              </a:lnSpc>
              <a:spcBef>
                <a:spcPts val="450"/>
              </a:spcBef>
              <a:spcAft>
                <a:spcPts val="0"/>
              </a:spcAft>
              <a:buSzPts val="1500"/>
              <a:buFont typeface="Calibri"/>
              <a:buNone/>
              <a:defRPr>
                <a:solidFill>
                  <a:schemeClr val="lt1"/>
                </a:solidFill>
              </a:defRPr>
            </a:lvl7pPr>
            <a:lvl8pPr indent="-323850" lvl="7" marL="3657600" algn="l">
              <a:lnSpc>
                <a:spcPct val="100000"/>
              </a:lnSpc>
              <a:spcBef>
                <a:spcPts val="450"/>
              </a:spcBef>
              <a:spcAft>
                <a:spcPts val="0"/>
              </a:spcAft>
              <a:buClr>
                <a:schemeClr val="lt1"/>
              </a:buClr>
              <a:buSzPts val="1500"/>
              <a:buAutoNum type="arabicPeriod"/>
              <a:defRPr>
                <a:solidFill>
                  <a:schemeClr val="lt1"/>
                </a:solidFill>
              </a:defRPr>
            </a:lvl8pPr>
            <a:lvl9pPr indent="-323850" lvl="8" marL="4114800" algn="l">
              <a:lnSpc>
                <a:spcPct val="100000"/>
              </a:lnSpc>
              <a:spcBef>
                <a:spcPts val="450"/>
              </a:spcBef>
              <a:spcAft>
                <a:spcPts val="450"/>
              </a:spcAft>
              <a:buClr>
                <a:schemeClr val="lt1"/>
              </a:buClr>
              <a:buSzPts val="1500"/>
              <a:buAutoNum type="alphaLcPeriod"/>
              <a:defRPr>
                <a:solidFill>
                  <a:schemeClr val="lt1"/>
                </a:solidFil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Grey Blue Light" showMasterSp="0">
  <p:cSld name="Thank you Grey Blue Light">
    <p:spTree>
      <p:nvGrpSpPr>
        <p:cNvPr id="374" name="Shape 374"/>
        <p:cNvGrpSpPr/>
        <p:nvPr/>
      </p:nvGrpSpPr>
      <p:grpSpPr>
        <a:xfrm>
          <a:off x="0" y="0"/>
          <a:ext cx="0" cy="0"/>
          <a:chOff x="0" y="0"/>
          <a:chExt cx="0" cy="0"/>
        </a:xfrm>
      </p:grpSpPr>
      <p:sp>
        <p:nvSpPr>
          <p:cNvPr id="375" name="Google Shape;375;p75"/>
          <p:cNvSpPr/>
          <p:nvPr/>
        </p:nvSpPr>
        <p:spPr>
          <a:xfrm>
            <a:off x="0" y="-1"/>
            <a:ext cx="9144000" cy="4470401"/>
          </a:xfrm>
          <a:prstGeom prst="rect">
            <a:avLst/>
          </a:prstGeom>
          <a:solidFill>
            <a:srgbClr val="EBF1F5"/>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7373"/>
              </a:solidFill>
              <a:latin typeface="Calibri"/>
              <a:ea typeface="Calibri"/>
              <a:cs typeface="Calibri"/>
              <a:sym typeface="Calibri"/>
            </a:endParaRPr>
          </a:p>
        </p:txBody>
      </p:sp>
      <p:pic>
        <p:nvPicPr>
          <p:cNvPr id="376" name="Google Shape;376;p75"/>
          <p:cNvPicPr preferRelativeResize="0"/>
          <p:nvPr/>
        </p:nvPicPr>
        <p:blipFill rotWithShape="1">
          <a:blip r:embed="rId2">
            <a:alphaModFix/>
          </a:blip>
          <a:srcRect b="0" l="0" r="0" t="0"/>
          <a:stretch/>
        </p:blipFill>
        <p:spPr>
          <a:xfrm>
            <a:off x="6976334" y="4684019"/>
            <a:ext cx="1735665" cy="170936"/>
          </a:xfrm>
          <a:prstGeom prst="rect">
            <a:avLst/>
          </a:prstGeom>
          <a:noFill/>
          <a:ln>
            <a:noFill/>
          </a:ln>
        </p:spPr>
      </p:pic>
      <p:pic>
        <p:nvPicPr>
          <p:cNvPr id="377" name="Google Shape;377;p75"/>
          <p:cNvPicPr preferRelativeResize="0"/>
          <p:nvPr/>
        </p:nvPicPr>
        <p:blipFill rotWithShape="1">
          <a:blip r:embed="rId3">
            <a:alphaModFix/>
          </a:blip>
          <a:srcRect b="0" l="0" r="0" t="0"/>
          <a:stretch/>
        </p:blipFill>
        <p:spPr>
          <a:xfrm>
            <a:off x="394140" y="339988"/>
            <a:ext cx="3827707" cy="3827707"/>
          </a:xfrm>
          <a:prstGeom prst="rect">
            <a:avLst/>
          </a:prstGeom>
          <a:noFill/>
          <a:ln>
            <a:noFill/>
          </a:ln>
        </p:spPr>
      </p:pic>
      <p:pic>
        <p:nvPicPr>
          <p:cNvPr id="378" name="Google Shape;378;p75"/>
          <p:cNvPicPr preferRelativeResize="0"/>
          <p:nvPr/>
        </p:nvPicPr>
        <p:blipFill rotWithShape="1">
          <a:blip r:embed="rId4">
            <a:alphaModFix/>
          </a:blip>
          <a:srcRect b="0" l="0" r="0" t="0"/>
          <a:stretch/>
        </p:blipFill>
        <p:spPr>
          <a:xfrm>
            <a:off x="392507" y="337809"/>
            <a:ext cx="3831519" cy="3831519"/>
          </a:xfrm>
          <a:prstGeom prst="rect">
            <a:avLst/>
          </a:prstGeom>
          <a:noFill/>
          <a:ln>
            <a:noFill/>
          </a:ln>
        </p:spPr>
      </p:pic>
      <p:sp>
        <p:nvSpPr>
          <p:cNvPr id="379" name="Google Shape;379;p75"/>
          <p:cNvSpPr txBox="1"/>
          <p:nvPr>
            <p:ph type="title"/>
          </p:nvPr>
        </p:nvSpPr>
        <p:spPr>
          <a:xfrm>
            <a:off x="825539" y="1275427"/>
            <a:ext cx="2876885" cy="566052"/>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800"/>
              <a:buFont typeface="Calibri"/>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75"/>
          <p:cNvSpPr txBox="1"/>
          <p:nvPr>
            <p:ph idx="1" type="body"/>
          </p:nvPr>
        </p:nvSpPr>
        <p:spPr>
          <a:xfrm>
            <a:off x="4733924" y="1331090"/>
            <a:ext cx="3984626" cy="141064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450"/>
              </a:spcBef>
              <a:spcAft>
                <a:spcPts val="0"/>
              </a:spcAft>
              <a:buSzPts val="1800"/>
              <a:buNone/>
              <a:defRPr/>
            </a:lvl2pPr>
            <a:lvl3pPr indent="-342900" lvl="2" marL="1371600" algn="l">
              <a:lnSpc>
                <a:spcPct val="100000"/>
              </a:lnSpc>
              <a:spcBef>
                <a:spcPts val="450"/>
              </a:spcBef>
              <a:spcAft>
                <a:spcPts val="0"/>
              </a:spcAft>
              <a:buSzPts val="1800"/>
              <a:buChar char="•"/>
              <a:defRPr/>
            </a:lvl3pPr>
            <a:lvl4pPr indent="-342900" lvl="3" marL="1828800" algn="l">
              <a:lnSpc>
                <a:spcPct val="100000"/>
              </a:lnSpc>
              <a:spcBef>
                <a:spcPts val="450"/>
              </a:spcBef>
              <a:spcAft>
                <a:spcPts val="0"/>
              </a:spcAft>
              <a:buSzPts val="1800"/>
              <a:buChar char="•"/>
              <a:defRPr/>
            </a:lvl4pPr>
            <a:lvl5pPr indent="-342900" lvl="4" marL="2286000" algn="l">
              <a:lnSpc>
                <a:spcPct val="100000"/>
              </a:lnSpc>
              <a:spcBef>
                <a:spcPts val="450"/>
              </a:spcBef>
              <a:spcAft>
                <a:spcPts val="0"/>
              </a:spcAft>
              <a:buSzPts val="1800"/>
              <a:buChar char="─"/>
              <a:defRPr/>
            </a:lvl5pPr>
            <a:lvl6pPr indent="-342900" lvl="5" marL="2743200" algn="l">
              <a:lnSpc>
                <a:spcPct val="100000"/>
              </a:lnSpc>
              <a:spcBef>
                <a:spcPts val="450"/>
              </a:spcBef>
              <a:spcAft>
                <a:spcPts val="0"/>
              </a:spcAft>
              <a:buSzPts val="1800"/>
              <a:buChar char="−"/>
              <a:defRPr/>
            </a:lvl6pPr>
            <a:lvl7pPr indent="-228600" lvl="6" marL="3200400" algn="l">
              <a:lnSpc>
                <a:spcPct val="100000"/>
              </a:lnSpc>
              <a:spcBef>
                <a:spcPts val="450"/>
              </a:spcBef>
              <a:spcAft>
                <a:spcPts val="0"/>
              </a:spcAft>
              <a:buSzPts val="1800"/>
              <a:buNone/>
              <a:defRPr/>
            </a:lvl7pPr>
            <a:lvl8pPr indent="-342900" lvl="7" marL="3657600" algn="l">
              <a:lnSpc>
                <a:spcPct val="100000"/>
              </a:lnSpc>
              <a:spcBef>
                <a:spcPts val="450"/>
              </a:spcBef>
              <a:spcAft>
                <a:spcPts val="0"/>
              </a:spcAft>
              <a:buSzPts val="1800"/>
              <a:buAutoNum type="arabicPeriod"/>
              <a:defRPr/>
            </a:lvl8pPr>
            <a:lvl9pPr indent="-342900" lvl="8" marL="4114800" algn="l">
              <a:lnSpc>
                <a:spcPct val="100000"/>
              </a:lnSpc>
              <a:spcBef>
                <a:spcPts val="450"/>
              </a:spcBef>
              <a:spcAft>
                <a:spcPts val="450"/>
              </a:spcAft>
              <a:buSzPts val="1800"/>
              <a:buAutoNum type="alphaLcPeriod"/>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Forest" showMasterSp="0">
  <p:cSld name="Section Divider Forest">
    <p:bg>
      <p:bgPr>
        <a:solidFill>
          <a:srgbClr val="007373"/>
        </a:solidFill>
      </p:bgPr>
    </p:bg>
    <p:spTree>
      <p:nvGrpSpPr>
        <p:cNvPr id="381" name="Shape 381"/>
        <p:cNvGrpSpPr/>
        <p:nvPr/>
      </p:nvGrpSpPr>
      <p:grpSpPr>
        <a:xfrm>
          <a:off x="0" y="0"/>
          <a:ext cx="0" cy="0"/>
          <a:chOff x="0" y="0"/>
          <a:chExt cx="0" cy="0"/>
        </a:xfrm>
      </p:grpSpPr>
      <p:pic>
        <p:nvPicPr>
          <p:cNvPr id="382" name="Google Shape;382;p76"/>
          <p:cNvPicPr preferRelativeResize="0"/>
          <p:nvPr/>
        </p:nvPicPr>
        <p:blipFill rotWithShape="1">
          <a:blip r:embed="rId2">
            <a:alphaModFix/>
          </a:blip>
          <a:srcRect b="0" l="0" r="0" t="0"/>
          <a:stretch/>
        </p:blipFill>
        <p:spPr>
          <a:xfrm>
            <a:off x="392507" y="337809"/>
            <a:ext cx="3831519" cy="3831519"/>
          </a:xfrm>
          <a:prstGeom prst="rect">
            <a:avLst/>
          </a:prstGeom>
          <a:noFill/>
          <a:ln>
            <a:noFill/>
          </a:ln>
        </p:spPr>
      </p:pic>
      <p:pic>
        <p:nvPicPr>
          <p:cNvPr id="383" name="Google Shape;383;p76"/>
          <p:cNvPicPr preferRelativeResize="0"/>
          <p:nvPr/>
        </p:nvPicPr>
        <p:blipFill rotWithShape="1">
          <a:blip r:embed="rId3">
            <a:alphaModFix/>
          </a:blip>
          <a:srcRect b="0" l="0" r="0" t="0"/>
          <a:stretch/>
        </p:blipFill>
        <p:spPr>
          <a:xfrm>
            <a:off x="7502811" y="4675669"/>
            <a:ext cx="1270895" cy="228110"/>
          </a:xfrm>
          <a:prstGeom prst="rect">
            <a:avLst/>
          </a:prstGeom>
          <a:noFill/>
          <a:ln>
            <a:noFill/>
          </a:ln>
        </p:spPr>
      </p:pic>
      <p:sp>
        <p:nvSpPr>
          <p:cNvPr id="384" name="Google Shape;384;p76"/>
          <p:cNvSpPr txBox="1"/>
          <p:nvPr>
            <p:ph idx="1" type="body"/>
          </p:nvPr>
        </p:nvSpPr>
        <p:spPr>
          <a:xfrm>
            <a:off x="853899" y="1030889"/>
            <a:ext cx="2260600" cy="135421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8800"/>
              <a:buNone/>
              <a:defRPr b="1" sz="8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450"/>
              </a:spcBef>
              <a:spcAft>
                <a:spcPts val="0"/>
              </a:spcAft>
              <a:buSzPts val="1800"/>
              <a:buChar char="•"/>
              <a:defRPr/>
            </a:lvl3pPr>
            <a:lvl4pPr indent="-342900" lvl="3" marL="1828800" algn="l">
              <a:lnSpc>
                <a:spcPct val="100000"/>
              </a:lnSpc>
              <a:spcBef>
                <a:spcPts val="450"/>
              </a:spcBef>
              <a:spcAft>
                <a:spcPts val="0"/>
              </a:spcAft>
              <a:buSzPts val="1800"/>
              <a:buChar char="•"/>
              <a:defRPr/>
            </a:lvl4pPr>
            <a:lvl5pPr indent="-342900" lvl="4" marL="2286000" algn="l">
              <a:lnSpc>
                <a:spcPct val="100000"/>
              </a:lnSpc>
              <a:spcBef>
                <a:spcPts val="450"/>
              </a:spcBef>
              <a:spcAft>
                <a:spcPts val="0"/>
              </a:spcAft>
              <a:buSzPts val="1800"/>
              <a:buChar char="─"/>
              <a:defRPr/>
            </a:lvl5pPr>
            <a:lvl6pPr indent="-342900" lvl="5" marL="2743200" algn="l">
              <a:lnSpc>
                <a:spcPct val="100000"/>
              </a:lnSpc>
              <a:spcBef>
                <a:spcPts val="450"/>
              </a:spcBef>
              <a:spcAft>
                <a:spcPts val="0"/>
              </a:spcAft>
              <a:buSzPts val="1800"/>
              <a:buChar char="−"/>
              <a:defRPr/>
            </a:lvl6pPr>
            <a:lvl7pPr indent="-228600" lvl="6" marL="3200400" algn="l">
              <a:lnSpc>
                <a:spcPct val="100000"/>
              </a:lnSpc>
              <a:spcBef>
                <a:spcPts val="450"/>
              </a:spcBef>
              <a:spcAft>
                <a:spcPts val="0"/>
              </a:spcAft>
              <a:buSzPts val="1800"/>
              <a:buNone/>
              <a:defRPr/>
            </a:lvl7pPr>
            <a:lvl8pPr indent="-342900" lvl="7" marL="3657600" algn="l">
              <a:lnSpc>
                <a:spcPct val="100000"/>
              </a:lnSpc>
              <a:spcBef>
                <a:spcPts val="450"/>
              </a:spcBef>
              <a:spcAft>
                <a:spcPts val="0"/>
              </a:spcAft>
              <a:buSzPts val="1800"/>
              <a:buAutoNum type="arabicPeriod"/>
              <a:defRPr/>
            </a:lvl8pPr>
            <a:lvl9pPr indent="-342900" lvl="8" marL="4114800" algn="l">
              <a:lnSpc>
                <a:spcPct val="100000"/>
              </a:lnSpc>
              <a:spcBef>
                <a:spcPts val="450"/>
              </a:spcBef>
              <a:spcAft>
                <a:spcPts val="450"/>
              </a:spcAft>
              <a:buSzPts val="1800"/>
              <a:buAutoNum type="alphaLcPeriod"/>
              <a:defRPr/>
            </a:lvl9pPr>
          </a:lstStyle>
          <a:p/>
        </p:txBody>
      </p:sp>
      <p:sp>
        <p:nvSpPr>
          <p:cNvPr id="385" name="Google Shape;385;p76"/>
          <p:cNvSpPr txBox="1"/>
          <p:nvPr>
            <p:ph type="title"/>
          </p:nvPr>
        </p:nvSpPr>
        <p:spPr>
          <a:xfrm>
            <a:off x="910732" y="2342750"/>
            <a:ext cx="2962689" cy="81169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urple" showMasterSp="0">
  <p:cSld name="Section Divider Purple">
    <p:bg>
      <p:bgPr>
        <a:solidFill>
          <a:srgbClr val="785BA7"/>
        </a:solidFill>
      </p:bgPr>
    </p:bg>
    <p:spTree>
      <p:nvGrpSpPr>
        <p:cNvPr id="386" name="Shape 386"/>
        <p:cNvGrpSpPr/>
        <p:nvPr/>
      </p:nvGrpSpPr>
      <p:grpSpPr>
        <a:xfrm>
          <a:off x="0" y="0"/>
          <a:ext cx="0" cy="0"/>
          <a:chOff x="0" y="0"/>
          <a:chExt cx="0" cy="0"/>
        </a:xfrm>
      </p:grpSpPr>
      <p:pic>
        <p:nvPicPr>
          <p:cNvPr id="387" name="Google Shape;387;p77"/>
          <p:cNvPicPr preferRelativeResize="0"/>
          <p:nvPr/>
        </p:nvPicPr>
        <p:blipFill rotWithShape="1">
          <a:blip r:embed="rId2">
            <a:alphaModFix/>
          </a:blip>
          <a:srcRect b="0" l="0" r="0" t="0"/>
          <a:stretch/>
        </p:blipFill>
        <p:spPr>
          <a:xfrm>
            <a:off x="392507" y="337809"/>
            <a:ext cx="3831519" cy="3831519"/>
          </a:xfrm>
          <a:prstGeom prst="rect">
            <a:avLst/>
          </a:prstGeom>
          <a:noFill/>
          <a:ln>
            <a:noFill/>
          </a:ln>
        </p:spPr>
      </p:pic>
      <p:pic>
        <p:nvPicPr>
          <p:cNvPr id="388" name="Google Shape;388;p77"/>
          <p:cNvPicPr preferRelativeResize="0"/>
          <p:nvPr/>
        </p:nvPicPr>
        <p:blipFill rotWithShape="1">
          <a:blip r:embed="rId3">
            <a:alphaModFix/>
          </a:blip>
          <a:srcRect b="0" l="0" r="0" t="0"/>
          <a:stretch/>
        </p:blipFill>
        <p:spPr>
          <a:xfrm>
            <a:off x="7502811" y="4675669"/>
            <a:ext cx="1270895" cy="228110"/>
          </a:xfrm>
          <a:prstGeom prst="rect">
            <a:avLst/>
          </a:prstGeom>
          <a:noFill/>
          <a:ln>
            <a:noFill/>
          </a:ln>
        </p:spPr>
      </p:pic>
      <p:sp>
        <p:nvSpPr>
          <p:cNvPr id="389" name="Google Shape;389;p77"/>
          <p:cNvSpPr txBox="1"/>
          <p:nvPr>
            <p:ph idx="1" type="body"/>
          </p:nvPr>
        </p:nvSpPr>
        <p:spPr>
          <a:xfrm>
            <a:off x="853899" y="1030889"/>
            <a:ext cx="2260600" cy="135421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8800"/>
              <a:buNone/>
              <a:defRPr b="1" sz="8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450"/>
              </a:spcBef>
              <a:spcAft>
                <a:spcPts val="0"/>
              </a:spcAft>
              <a:buSzPts val="1800"/>
              <a:buChar char="•"/>
              <a:defRPr/>
            </a:lvl3pPr>
            <a:lvl4pPr indent="-342900" lvl="3" marL="1828800" algn="l">
              <a:lnSpc>
                <a:spcPct val="100000"/>
              </a:lnSpc>
              <a:spcBef>
                <a:spcPts val="450"/>
              </a:spcBef>
              <a:spcAft>
                <a:spcPts val="0"/>
              </a:spcAft>
              <a:buSzPts val="1800"/>
              <a:buChar char="•"/>
              <a:defRPr/>
            </a:lvl4pPr>
            <a:lvl5pPr indent="-342900" lvl="4" marL="2286000" algn="l">
              <a:lnSpc>
                <a:spcPct val="100000"/>
              </a:lnSpc>
              <a:spcBef>
                <a:spcPts val="450"/>
              </a:spcBef>
              <a:spcAft>
                <a:spcPts val="0"/>
              </a:spcAft>
              <a:buSzPts val="1800"/>
              <a:buChar char="─"/>
              <a:defRPr/>
            </a:lvl5pPr>
            <a:lvl6pPr indent="-342900" lvl="5" marL="2743200" algn="l">
              <a:lnSpc>
                <a:spcPct val="100000"/>
              </a:lnSpc>
              <a:spcBef>
                <a:spcPts val="450"/>
              </a:spcBef>
              <a:spcAft>
                <a:spcPts val="0"/>
              </a:spcAft>
              <a:buSzPts val="1800"/>
              <a:buChar char="−"/>
              <a:defRPr/>
            </a:lvl6pPr>
            <a:lvl7pPr indent="-228600" lvl="6" marL="3200400" algn="l">
              <a:lnSpc>
                <a:spcPct val="100000"/>
              </a:lnSpc>
              <a:spcBef>
                <a:spcPts val="450"/>
              </a:spcBef>
              <a:spcAft>
                <a:spcPts val="0"/>
              </a:spcAft>
              <a:buSzPts val="1800"/>
              <a:buNone/>
              <a:defRPr/>
            </a:lvl7pPr>
            <a:lvl8pPr indent="-342900" lvl="7" marL="3657600" algn="l">
              <a:lnSpc>
                <a:spcPct val="100000"/>
              </a:lnSpc>
              <a:spcBef>
                <a:spcPts val="450"/>
              </a:spcBef>
              <a:spcAft>
                <a:spcPts val="0"/>
              </a:spcAft>
              <a:buSzPts val="1800"/>
              <a:buAutoNum type="arabicPeriod"/>
              <a:defRPr/>
            </a:lvl8pPr>
            <a:lvl9pPr indent="-342900" lvl="8" marL="4114800" algn="l">
              <a:lnSpc>
                <a:spcPct val="100000"/>
              </a:lnSpc>
              <a:spcBef>
                <a:spcPts val="450"/>
              </a:spcBef>
              <a:spcAft>
                <a:spcPts val="450"/>
              </a:spcAft>
              <a:buSzPts val="1800"/>
              <a:buAutoNum type="alphaLcPeriod"/>
              <a:defRPr/>
            </a:lvl9pPr>
          </a:lstStyle>
          <a:p/>
        </p:txBody>
      </p:sp>
      <p:sp>
        <p:nvSpPr>
          <p:cNvPr id="390" name="Google Shape;390;p77"/>
          <p:cNvSpPr txBox="1"/>
          <p:nvPr>
            <p:ph type="title"/>
          </p:nvPr>
        </p:nvSpPr>
        <p:spPr>
          <a:xfrm>
            <a:off x="910732" y="2342750"/>
            <a:ext cx="2962689" cy="81169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Orange" showMasterSp="0">
  <p:cSld name="Section Divider Orange">
    <p:bg>
      <p:bgPr>
        <a:solidFill>
          <a:srgbClr val="C75301"/>
        </a:solidFill>
      </p:bgPr>
    </p:bg>
    <p:spTree>
      <p:nvGrpSpPr>
        <p:cNvPr id="391" name="Shape 391"/>
        <p:cNvGrpSpPr/>
        <p:nvPr/>
      </p:nvGrpSpPr>
      <p:grpSpPr>
        <a:xfrm>
          <a:off x="0" y="0"/>
          <a:ext cx="0" cy="0"/>
          <a:chOff x="0" y="0"/>
          <a:chExt cx="0" cy="0"/>
        </a:xfrm>
      </p:grpSpPr>
      <p:pic>
        <p:nvPicPr>
          <p:cNvPr id="392" name="Google Shape;392;p78"/>
          <p:cNvPicPr preferRelativeResize="0"/>
          <p:nvPr/>
        </p:nvPicPr>
        <p:blipFill rotWithShape="1">
          <a:blip r:embed="rId2">
            <a:alphaModFix/>
          </a:blip>
          <a:srcRect b="0" l="0" r="0" t="0"/>
          <a:stretch/>
        </p:blipFill>
        <p:spPr>
          <a:xfrm>
            <a:off x="392507" y="337809"/>
            <a:ext cx="3831519" cy="3831519"/>
          </a:xfrm>
          <a:prstGeom prst="rect">
            <a:avLst/>
          </a:prstGeom>
          <a:noFill/>
          <a:ln>
            <a:noFill/>
          </a:ln>
        </p:spPr>
      </p:pic>
      <p:pic>
        <p:nvPicPr>
          <p:cNvPr id="393" name="Google Shape;393;p78"/>
          <p:cNvPicPr preferRelativeResize="0"/>
          <p:nvPr/>
        </p:nvPicPr>
        <p:blipFill rotWithShape="1">
          <a:blip r:embed="rId3">
            <a:alphaModFix/>
          </a:blip>
          <a:srcRect b="0" l="0" r="0" t="0"/>
          <a:stretch/>
        </p:blipFill>
        <p:spPr>
          <a:xfrm>
            <a:off x="7502811" y="4675669"/>
            <a:ext cx="1270895" cy="228110"/>
          </a:xfrm>
          <a:prstGeom prst="rect">
            <a:avLst/>
          </a:prstGeom>
          <a:noFill/>
          <a:ln>
            <a:noFill/>
          </a:ln>
        </p:spPr>
      </p:pic>
      <p:sp>
        <p:nvSpPr>
          <p:cNvPr id="394" name="Google Shape;394;p78"/>
          <p:cNvSpPr txBox="1"/>
          <p:nvPr>
            <p:ph idx="1" type="body"/>
          </p:nvPr>
        </p:nvSpPr>
        <p:spPr>
          <a:xfrm>
            <a:off x="853899" y="1030889"/>
            <a:ext cx="2260600" cy="135421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8800"/>
              <a:buNone/>
              <a:defRPr b="1" sz="8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450"/>
              </a:spcBef>
              <a:spcAft>
                <a:spcPts val="0"/>
              </a:spcAft>
              <a:buSzPts val="1800"/>
              <a:buChar char="•"/>
              <a:defRPr/>
            </a:lvl3pPr>
            <a:lvl4pPr indent="-342900" lvl="3" marL="1828800" algn="l">
              <a:lnSpc>
                <a:spcPct val="100000"/>
              </a:lnSpc>
              <a:spcBef>
                <a:spcPts val="450"/>
              </a:spcBef>
              <a:spcAft>
                <a:spcPts val="0"/>
              </a:spcAft>
              <a:buSzPts val="1800"/>
              <a:buChar char="•"/>
              <a:defRPr/>
            </a:lvl4pPr>
            <a:lvl5pPr indent="-342900" lvl="4" marL="2286000" algn="l">
              <a:lnSpc>
                <a:spcPct val="100000"/>
              </a:lnSpc>
              <a:spcBef>
                <a:spcPts val="450"/>
              </a:spcBef>
              <a:spcAft>
                <a:spcPts val="0"/>
              </a:spcAft>
              <a:buSzPts val="1800"/>
              <a:buChar char="─"/>
              <a:defRPr/>
            </a:lvl5pPr>
            <a:lvl6pPr indent="-342900" lvl="5" marL="2743200" algn="l">
              <a:lnSpc>
                <a:spcPct val="100000"/>
              </a:lnSpc>
              <a:spcBef>
                <a:spcPts val="450"/>
              </a:spcBef>
              <a:spcAft>
                <a:spcPts val="0"/>
              </a:spcAft>
              <a:buSzPts val="1800"/>
              <a:buChar char="−"/>
              <a:defRPr/>
            </a:lvl6pPr>
            <a:lvl7pPr indent="-228600" lvl="6" marL="3200400" algn="l">
              <a:lnSpc>
                <a:spcPct val="100000"/>
              </a:lnSpc>
              <a:spcBef>
                <a:spcPts val="450"/>
              </a:spcBef>
              <a:spcAft>
                <a:spcPts val="0"/>
              </a:spcAft>
              <a:buSzPts val="1800"/>
              <a:buNone/>
              <a:defRPr/>
            </a:lvl7pPr>
            <a:lvl8pPr indent="-342900" lvl="7" marL="3657600" algn="l">
              <a:lnSpc>
                <a:spcPct val="100000"/>
              </a:lnSpc>
              <a:spcBef>
                <a:spcPts val="450"/>
              </a:spcBef>
              <a:spcAft>
                <a:spcPts val="0"/>
              </a:spcAft>
              <a:buSzPts val="1800"/>
              <a:buAutoNum type="arabicPeriod"/>
              <a:defRPr/>
            </a:lvl8pPr>
            <a:lvl9pPr indent="-342900" lvl="8" marL="4114800" algn="l">
              <a:lnSpc>
                <a:spcPct val="100000"/>
              </a:lnSpc>
              <a:spcBef>
                <a:spcPts val="450"/>
              </a:spcBef>
              <a:spcAft>
                <a:spcPts val="450"/>
              </a:spcAft>
              <a:buSzPts val="1800"/>
              <a:buAutoNum type="alphaLcPeriod"/>
              <a:defRPr/>
            </a:lvl9pPr>
          </a:lstStyle>
          <a:p/>
        </p:txBody>
      </p:sp>
      <p:sp>
        <p:nvSpPr>
          <p:cNvPr id="395" name="Google Shape;395;p78"/>
          <p:cNvSpPr txBox="1"/>
          <p:nvPr>
            <p:ph type="title"/>
          </p:nvPr>
        </p:nvSpPr>
        <p:spPr>
          <a:xfrm>
            <a:off x="910732" y="2342750"/>
            <a:ext cx="2962689" cy="81169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Dark Blue" showMasterSp="0">
  <p:cSld name="Section Divider Dark Blue">
    <p:bg>
      <p:bgPr>
        <a:solidFill>
          <a:srgbClr val="01324B"/>
        </a:solidFill>
      </p:bgPr>
    </p:bg>
    <p:spTree>
      <p:nvGrpSpPr>
        <p:cNvPr id="396" name="Shape 396"/>
        <p:cNvGrpSpPr/>
        <p:nvPr/>
      </p:nvGrpSpPr>
      <p:grpSpPr>
        <a:xfrm>
          <a:off x="0" y="0"/>
          <a:ext cx="0" cy="0"/>
          <a:chOff x="0" y="0"/>
          <a:chExt cx="0" cy="0"/>
        </a:xfrm>
      </p:grpSpPr>
      <p:pic>
        <p:nvPicPr>
          <p:cNvPr id="397" name="Google Shape;397;p79"/>
          <p:cNvPicPr preferRelativeResize="0"/>
          <p:nvPr/>
        </p:nvPicPr>
        <p:blipFill rotWithShape="1">
          <a:blip r:embed="rId2">
            <a:alphaModFix/>
          </a:blip>
          <a:srcRect b="0" l="0" r="0" t="0"/>
          <a:stretch/>
        </p:blipFill>
        <p:spPr>
          <a:xfrm>
            <a:off x="392507" y="337809"/>
            <a:ext cx="3831519" cy="3831519"/>
          </a:xfrm>
          <a:prstGeom prst="rect">
            <a:avLst/>
          </a:prstGeom>
          <a:noFill/>
          <a:ln>
            <a:noFill/>
          </a:ln>
        </p:spPr>
      </p:pic>
      <p:pic>
        <p:nvPicPr>
          <p:cNvPr id="398" name="Google Shape;398;p79"/>
          <p:cNvPicPr preferRelativeResize="0"/>
          <p:nvPr/>
        </p:nvPicPr>
        <p:blipFill rotWithShape="1">
          <a:blip r:embed="rId3">
            <a:alphaModFix/>
          </a:blip>
          <a:srcRect b="0" l="0" r="0" t="0"/>
          <a:stretch/>
        </p:blipFill>
        <p:spPr>
          <a:xfrm>
            <a:off x="7502811" y="4675669"/>
            <a:ext cx="1270895" cy="228110"/>
          </a:xfrm>
          <a:prstGeom prst="rect">
            <a:avLst/>
          </a:prstGeom>
          <a:noFill/>
          <a:ln>
            <a:noFill/>
          </a:ln>
        </p:spPr>
      </p:pic>
      <p:sp>
        <p:nvSpPr>
          <p:cNvPr id="399" name="Google Shape;399;p79"/>
          <p:cNvSpPr txBox="1"/>
          <p:nvPr>
            <p:ph idx="1" type="body"/>
          </p:nvPr>
        </p:nvSpPr>
        <p:spPr>
          <a:xfrm>
            <a:off x="853899" y="1030889"/>
            <a:ext cx="2260600" cy="135421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8800"/>
              <a:buNone/>
              <a:defRPr b="1" sz="8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450"/>
              </a:spcBef>
              <a:spcAft>
                <a:spcPts val="0"/>
              </a:spcAft>
              <a:buSzPts val="1800"/>
              <a:buChar char="•"/>
              <a:defRPr/>
            </a:lvl3pPr>
            <a:lvl4pPr indent="-342900" lvl="3" marL="1828800" algn="l">
              <a:lnSpc>
                <a:spcPct val="100000"/>
              </a:lnSpc>
              <a:spcBef>
                <a:spcPts val="450"/>
              </a:spcBef>
              <a:spcAft>
                <a:spcPts val="0"/>
              </a:spcAft>
              <a:buSzPts val="1800"/>
              <a:buChar char="•"/>
              <a:defRPr/>
            </a:lvl4pPr>
            <a:lvl5pPr indent="-342900" lvl="4" marL="2286000" algn="l">
              <a:lnSpc>
                <a:spcPct val="100000"/>
              </a:lnSpc>
              <a:spcBef>
                <a:spcPts val="450"/>
              </a:spcBef>
              <a:spcAft>
                <a:spcPts val="0"/>
              </a:spcAft>
              <a:buSzPts val="1800"/>
              <a:buChar char="─"/>
              <a:defRPr/>
            </a:lvl5pPr>
            <a:lvl6pPr indent="-342900" lvl="5" marL="2743200" algn="l">
              <a:lnSpc>
                <a:spcPct val="100000"/>
              </a:lnSpc>
              <a:spcBef>
                <a:spcPts val="450"/>
              </a:spcBef>
              <a:spcAft>
                <a:spcPts val="0"/>
              </a:spcAft>
              <a:buSzPts val="1800"/>
              <a:buChar char="−"/>
              <a:defRPr/>
            </a:lvl6pPr>
            <a:lvl7pPr indent="-228600" lvl="6" marL="3200400" algn="l">
              <a:lnSpc>
                <a:spcPct val="100000"/>
              </a:lnSpc>
              <a:spcBef>
                <a:spcPts val="450"/>
              </a:spcBef>
              <a:spcAft>
                <a:spcPts val="0"/>
              </a:spcAft>
              <a:buSzPts val="1800"/>
              <a:buNone/>
              <a:defRPr/>
            </a:lvl7pPr>
            <a:lvl8pPr indent="-342900" lvl="7" marL="3657600" algn="l">
              <a:lnSpc>
                <a:spcPct val="100000"/>
              </a:lnSpc>
              <a:spcBef>
                <a:spcPts val="450"/>
              </a:spcBef>
              <a:spcAft>
                <a:spcPts val="0"/>
              </a:spcAft>
              <a:buSzPts val="1800"/>
              <a:buAutoNum type="arabicPeriod"/>
              <a:defRPr/>
            </a:lvl8pPr>
            <a:lvl9pPr indent="-342900" lvl="8" marL="4114800" algn="l">
              <a:lnSpc>
                <a:spcPct val="100000"/>
              </a:lnSpc>
              <a:spcBef>
                <a:spcPts val="450"/>
              </a:spcBef>
              <a:spcAft>
                <a:spcPts val="450"/>
              </a:spcAft>
              <a:buSzPts val="1800"/>
              <a:buAutoNum type="alphaLcPeriod"/>
              <a:defRPr/>
            </a:lvl9pPr>
          </a:lstStyle>
          <a:p/>
        </p:txBody>
      </p:sp>
      <p:sp>
        <p:nvSpPr>
          <p:cNvPr id="400" name="Google Shape;400;p79"/>
          <p:cNvSpPr txBox="1"/>
          <p:nvPr>
            <p:ph type="title"/>
          </p:nvPr>
        </p:nvSpPr>
        <p:spPr>
          <a:xfrm>
            <a:off x="910732" y="2342750"/>
            <a:ext cx="2962689" cy="81169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Red" showMasterSp="0">
  <p:cSld name="Section Divider Red">
    <p:bg>
      <p:bgPr>
        <a:solidFill>
          <a:schemeClr val="accent3"/>
        </a:solidFill>
      </p:bgPr>
    </p:bg>
    <p:spTree>
      <p:nvGrpSpPr>
        <p:cNvPr id="401" name="Shape 401"/>
        <p:cNvGrpSpPr/>
        <p:nvPr/>
      </p:nvGrpSpPr>
      <p:grpSpPr>
        <a:xfrm>
          <a:off x="0" y="0"/>
          <a:ext cx="0" cy="0"/>
          <a:chOff x="0" y="0"/>
          <a:chExt cx="0" cy="0"/>
        </a:xfrm>
      </p:grpSpPr>
      <p:pic>
        <p:nvPicPr>
          <p:cNvPr id="402" name="Google Shape;402;p80"/>
          <p:cNvPicPr preferRelativeResize="0"/>
          <p:nvPr/>
        </p:nvPicPr>
        <p:blipFill rotWithShape="1">
          <a:blip r:embed="rId2">
            <a:alphaModFix/>
          </a:blip>
          <a:srcRect b="0" l="0" r="0" t="0"/>
          <a:stretch/>
        </p:blipFill>
        <p:spPr>
          <a:xfrm>
            <a:off x="392507" y="337809"/>
            <a:ext cx="3831519" cy="3831519"/>
          </a:xfrm>
          <a:prstGeom prst="rect">
            <a:avLst/>
          </a:prstGeom>
          <a:noFill/>
          <a:ln>
            <a:noFill/>
          </a:ln>
        </p:spPr>
      </p:pic>
      <p:pic>
        <p:nvPicPr>
          <p:cNvPr id="403" name="Google Shape;403;p80"/>
          <p:cNvPicPr preferRelativeResize="0"/>
          <p:nvPr/>
        </p:nvPicPr>
        <p:blipFill rotWithShape="1">
          <a:blip r:embed="rId3">
            <a:alphaModFix/>
          </a:blip>
          <a:srcRect b="0" l="0" r="0" t="0"/>
          <a:stretch/>
        </p:blipFill>
        <p:spPr>
          <a:xfrm>
            <a:off x="7502811" y="4675669"/>
            <a:ext cx="1270895" cy="228110"/>
          </a:xfrm>
          <a:prstGeom prst="rect">
            <a:avLst/>
          </a:prstGeom>
          <a:noFill/>
          <a:ln>
            <a:noFill/>
          </a:ln>
        </p:spPr>
      </p:pic>
      <p:sp>
        <p:nvSpPr>
          <p:cNvPr id="404" name="Google Shape;404;p80"/>
          <p:cNvSpPr txBox="1"/>
          <p:nvPr>
            <p:ph idx="1" type="body"/>
          </p:nvPr>
        </p:nvSpPr>
        <p:spPr>
          <a:xfrm>
            <a:off x="853899" y="1030889"/>
            <a:ext cx="2260600" cy="135421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8800"/>
              <a:buNone/>
              <a:defRPr b="1" sz="8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450"/>
              </a:spcBef>
              <a:spcAft>
                <a:spcPts val="0"/>
              </a:spcAft>
              <a:buSzPts val="1800"/>
              <a:buChar char="•"/>
              <a:defRPr/>
            </a:lvl3pPr>
            <a:lvl4pPr indent="-342900" lvl="3" marL="1828800" algn="l">
              <a:lnSpc>
                <a:spcPct val="100000"/>
              </a:lnSpc>
              <a:spcBef>
                <a:spcPts val="450"/>
              </a:spcBef>
              <a:spcAft>
                <a:spcPts val="0"/>
              </a:spcAft>
              <a:buSzPts val="1800"/>
              <a:buChar char="•"/>
              <a:defRPr/>
            </a:lvl4pPr>
            <a:lvl5pPr indent="-342900" lvl="4" marL="2286000" algn="l">
              <a:lnSpc>
                <a:spcPct val="100000"/>
              </a:lnSpc>
              <a:spcBef>
                <a:spcPts val="450"/>
              </a:spcBef>
              <a:spcAft>
                <a:spcPts val="0"/>
              </a:spcAft>
              <a:buSzPts val="1800"/>
              <a:buChar char="─"/>
              <a:defRPr/>
            </a:lvl5pPr>
            <a:lvl6pPr indent="-342900" lvl="5" marL="2743200" algn="l">
              <a:lnSpc>
                <a:spcPct val="100000"/>
              </a:lnSpc>
              <a:spcBef>
                <a:spcPts val="450"/>
              </a:spcBef>
              <a:spcAft>
                <a:spcPts val="0"/>
              </a:spcAft>
              <a:buSzPts val="1800"/>
              <a:buChar char="−"/>
              <a:defRPr/>
            </a:lvl6pPr>
            <a:lvl7pPr indent="-228600" lvl="6" marL="3200400" algn="l">
              <a:lnSpc>
                <a:spcPct val="100000"/>
              </a:lnSpc>
              <a:spcBef>
                <a:spcPts val="450"/>
              </a:spcBef>
              <a:spcAft>
                <a:spcPts val="0"/>
              </a:spcAft>
              <a:buSzPts val="1800"/>
              <a:buNone/>
              <a:defRPr/>
            </a:lvl7pPr>
            <a:lvl8pPr indent="-342900" lvl="7" marL="3657600" algn="l">
              <a:lnSpc>
                <a:spcPct val="100000"/>
              </a:lnSpc>
              <a:spcBef>
                <a:spcPts val="450"/>
              </a:spcBef>
              <a:spcAft>
                <a:spcPts val="0"/>
              </a:spcAft>
              <a:buSzPts val="1800"/>
              <a:buAutoNum type="arabicPeriod"/>
              <a:defRPr/>
            </a:lvl8pPr>
            <a:lvl9pPr indent="-342900" lvl="8" marL="4114800" algn="l">
              <a:lnSpc>
                <a:spcPct val="100000"/>
              </a:lnSpc>
              <a:spcBef>
                <a:spcPts val="450"/>
              </a:spcBef>
              <a:spcAft>
                <a:spcPts val="450"/>
              </a:spcAft>
              <a:buSzPts val="1800"/>
              <a:buAutoNum type="alphaLcPeriod"/>
              <a:defRPr/>
            </a:lvl9pPr>
          </a:lstStyle>
          <a:p/>
        </p:txBody>
      </p:sp>
      <p:sp>
        <p:nvSpPr>
          <p:cNvPr id="405" name="Google Shape;405;p80"/>
          <p:cNvSpPr txBox="1"/>
          <p:nvPr>
            <p:ph type="title"/>
          </p:nvPr>
        </p:nvSpPr>
        <p:spPr>
          <a:xfrm>
            <a:off x="910732" y="2342750"/>
            <a:ext cx="2962689" cy="81169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100"/>
              <a:buFont typeface="Calibri"/>
              <a:buNone/>
              <a:defRPr sz="2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Blue">
  <p:cSld name="One column Blue">
    <p:bg>
      <p:bgPr>
        <a:solidFill>
          <a:schemeClr val="dk1"/>
        </a:solidFill>
      </p:bgPr>
    </p:bg>
    <p:spTree>
      <p:nvGrpSpPr>
        <p:cNvPr id="406" name="Shape 406"/>
        <p:cNvGrpSpPr/>
        <p:nvPr/>
      </p:nvGrpSpPr>
      <p:grpSpPr>
        <a:xfrm>
          <a:off x="0" y="0"/>
          <a:ext cx="0" cy="0"/>
          <a:chOff x="0" y="0"/>
          <a:chExt cx="0" cy="0"/>
        </a:xfrm>
      </p:grpSpPr>
      <p:sp>
        <p:nvSpPr>
          <p:cNvPr id="407" name="Google Shape;407;p81"/>
          <p:cNvSpPr/>
          <p:nvPr/>
        </p:nvSpPr>
        <p:spPr>
          <a:xfrm>
            <a:off x="1" y="0"/>
            <a:ext cx="9144000" cy="1972101"/>
          </a:xfrm>
          <a:prstGeom prst="rect">
            <a:avLst/>
          </a:prstGeom>
          <a:solidFill>
            <a:schemeClr val="lt1"/>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500"/>
              <a:buFont typeface="Arial"/>
              <a:buNone/>
            </a:pPr>
            <a:r>
              <a:t/>
            </a:r>
            <a:endParaRPr b="0" i="0" sz="1500" u="none" cap="none" strike="noStrike">
              <a:solidFill>
                <a:schemeClr val="lt1"/>
              </a:solidFill>
              <a:latin typeface="Calibri"/>
              <a:ea typeface="Calibri"/>
              <a:cs typeface="Calibri"/>
              <a:sym typeface="Calibri"/>
            </a:endParaRPr>
          </a:p>
        </p:txBody>
      </p:sp>
      <p:sp>
        <p:nvSpPr>
          <p:cNvPr id="408" name="Google Shape;408;p81"/>
          <p:cNvSpPr/>
          <p:nvPr/>
        </p:nvSpPr>
        <p:spPr>
          <a:xfrm>
            <a:off x="0" y="874368"/>
            <a:ext cx="9144000" cy="4269132"/>
          </a:xfrm>
          <a:prstGeom prst="rect">
            <a:avLst/>
          </a:prstGeom>
          <a:solidFill>
            <a:srgbClr val="0070A8"/>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002F47"/>
              </a:solidFill>
              <a:latin typeface="Calibri"/>
              <a:ea typeface="Calibri"/>
              <a:cs typeface="Calibri"/>
              <a:sym typeface="Calibri"/>
            </a:endParaRPr>
          </a:p>
        </p:txBody>
      </p:sp>
      <p:sp>
        <p:nvSpPr>
          <p:cNvPr id="409" name="Google Shape;409;p81"/>
          <p:cNvSpPr/>
          <p:nvPr/>
        </p:nvSpPr>
        <p:spPr>
          <a:xfrm>
            <a:off x="409272" y="4729895"/>
            <a:ext cx="137858" cy="165763"/>
          </a:xfrm>
          <a:custGeom>
            <a:rect b="b" l="l" r="r" t="t"/>
            <a:pathLst>
              <a:path extrusionOk="0" h="443230" w="323215">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noFill/>
          <a:ln>
            <a:noFill/>
          </a:ln>
        </p:spPr>
        <p:txBody>
          <a:bodyPr anchorCtr="0" anchor="ctr" bIns="27000" lIns="0" spcFirstLastPara="1" rIns="0" wrap="square" tIns="0">
            <a:noAutofit/>
          </a:bodyPr>
          <a:lstStyle/>
          <a:p>
            <a:pPr indent="0" lvl="0" marL="0" marR="0" rtl="0" algn="r">
              <a:lnSpc>
                <a:spcPct val="100000"/>
              </a:lnSpc>
              <a:spcBef>
                <a:spcPts val="0"/>
              </a:spcBef>
              <a:spcAft>
                <a:spcPts val="0"/>
              </a:spcAft>
              <a:buClr>
                <a:schemeClr val="lt1"/>
              </a:buClr>
              <a:buSzPts val="900"/>
              <a:buFont typeface="Arial"/>
              <a:buNone/>
            </a:pPr>
            <a:fld id="{00000000-1234-1234-1234-123412341234}" type="slidenum">
              <a:rPr b="1" i="0" lang="en-GB" sz="900" u="none" cap="none" strike="noStrike">
                <a:solidFill>
                  <a:schemeClr val="lt1"/>
                </a:solidFill>
                <a:latin typeface="Calibri"/>
                <a:ea typeface="Calibri"/>
                <a:cs typeface="Calibri"/>
                <a:sym typeface="Calibri"/>
              </a:rPr>
              <a:t>‹#›</a:t>
            </a:fld>
            <a:endParaRPr b="1" i="0" sz="900" u="none" cap="none" strike="noStrike">
              <a:solidFill>
                <a:schemeClr val="lt1"/>
              </a:solidFill>
              <a:latin typeface="Calibri"/>
              <a:ea typeface="Calibri"/>
              <a:cs typeface="Calibri"/>
              <a:sym typeface="Calibri"/>
            </a:endParaRPr>
          </a:p>
        </p:txBody>
      </p:sp>
      <p:pic>
        <p:nvPicPr>
          <p:cNvPr id="410" name="Google Shape;410;p81"/>
          <p:cNvPicPr preferRelativeResize="0"/>
          <p:nvPr/>
        </p:nvPicPr>
        <p:blipFill rotWithShape="1">
          <a:blip r:embed="rId2">
            <a:alphaModFix/>
          </a:blip>
          <a:srcRect b="0" l="0" r="0" t="0"/>
          <a:stretch/>
        </p:blipFill>
        <p:spPr>
          <a:xfrm>
            <a:off x="7502811" y="4675669"/>
            <a:ext cx="1270895" cy="228110"/>
          </a:xfrm>
          <a:prstGeom prst="rect">
            <a:avLst/>
          </a:prstGeom>
          <a:noFill/>
          <a:ln>
            <a:noFill/>
          </a:ln>
        </p:spPr>
      </p:pic>
      <p:sp>
        <p:nvSpPr>
          <p:cNvPr id="411" name="Google Shape;411;p81"/>
          <p:cNvSpPr txBox="1"/>
          <p:nvPr>
            <p:ph type="title"/>
          </p:nvPr>
        </p:nvSpPr>
        <p:spPr>
          <a:xfrm>
            <a:off x="419100" y="283073"/>
            <a:ext cx="8299450" cy="277919"/>
          </a:xfrm>
          <a:prstGeom prst="rect">
            <a:avLst/>
          </a:prstGeom>
          <a:noFill/>
          <a:ln>
            <a:noFill/>
          </a:ln>
        </p:spPr>
        <p:txBody>
          <a:bodyPr anchorCtr="0" anchor="t" bIns="0" lIns="0" spcFirstLastPara="1" rIns="0" wrap="square" tIns="0">
            <a:noAutofit/>
          </a:bodyPr>
          <a:lstStyle>
            <a:lvl1pPr lvl="0" algn="l">
              <a:lnSpc>
                <a:spcPct val="116666"/>
              </a:lnSpc>
              <a:spcBef>
                <a:spcPts val="0"/>
              </a:spcBef>
              <a:spcAft>
                <a:spcPts val="0"/>
              </a:spcAft>
              <a:buClr>
                <a:srgbClr val="0132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81"/>
          <p:cNvSpPr txBox="1"/>
          <p:nvPr>
            <p:ph idx="1" type="subTitle"/>
          </p:nvPr>
        </p:nvSpPr>
        <p:spPr>
          <a:xfrm>
            <a:off x="419100" y="567339"/>
            <a:ext cx="8299450" cy="23083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500"/>
              <a:buNone/>
              <a:defRPr/>
            </a:lvl1pPr>
            <a:lvl2pPr lvl="1" algn="l">
              <a:lnSpc>
                <a:spcPct val="100000"/>
              </a:lnSpc>
              <a:spcBef>
                <a:spcPts val="450"/>
              </a:spcBef>
              <a:spcAft>
                <a:spcPts val="0"/>
              </a:spcAft>
              <a:buSzPts val="1800"/>
              <a:buNone/>
              <a:defRPr/>
            </a:lvl2pPr>
            <a:lvl3pPr lvl="2" algn="l">
              <a:lnSpc>
                <a:spcPct val="100000"/>
              </a:lnSpc>
              <a:spcBef>
                <a:spcPts val="450"/>
              </a:spcBef>
              <a:spcAft>
                <a:spcPts val="0"/>
              </a:spcAft>
              <a:buSzPts val="1800"/>
              <a:buChar char="•"/>
              <a:defRPr/>
            </a:lvl3pPr>
            <a:lvl4pPr lvl="3" algn="l">
              <a:lnSpc>
                <a:spcPct val="100000"/>
              </a:lnSpc>
              <a:spcBef>
                <a:spcPts val="450"/>
              </a:spcBef>
              <a:spcAft>
                <a:spcPts val="0"/>
              </a:spcAft>
              <a:buSzPts val="1800"/>
              <a:buChar char="•"/>
              <a:defRPr/>
            </a:lvl4pPr>
            <a:lvl5pPr lvl="4" algn="l">
              <a:lnSpc>
                <a:spcPct val="100000"/>
              </a:lnSpc>
              <a:spcBef>
                <a:spcPts val="450"/>
              </a:spcBef>
              <a:spcAft>
                <a:spcPts val="0"/>
              </a:spcAft>
              <a:buSzPts val="1800"/>
              <a:buChar char="─"/>
              <a:defRPr/>
            </a:lvl5pPr>
            <a:lvl6pPr lvl="5" algn="l">
              <a:lnSpc>
                <a:spcPct val="100000"/>
              </a:lnSpc>
              <a:spcBef>
                <a:spcPts val="450"/>
              </a:spcBef>
              <a:spcAft>
                <a:spcPts val="0"/>
              </a:spcAft>
              <a:buSzPts val="1800"/>
              <a:buChar char="−"/>
              <a:defRPr/>
            </a:lvl6pPr>
            <a:lvl7pPr lvl="6" algn="l">
              <a:lnSpc>
                <a:spcPct val="100000"/>
              </a:lnSpc>
              <a:spcBef>
                <a:spcPts val="450"/>
              </a:spcBef>
              <a:spcAft>
                <a:spcPts val="0"/>
              </a:spcAft>
              <a:buSzPts val="1800"/>
              <a:buNone/>
              <a:defRPr/>
            </a:lvl7pPr>
            <a:lvl8pPr lvl="7" algn="l">
              <a:lnSpc>
                <a:spcPct val="100000"/>
              </a:lnSpc>
              <a:spcBef>
                <a:spcPts val="450"/>
              </a:spcBef>
              <a:spcAft>
                <a:spcPts val="0"/>
              </a:spcAft>
              <a:buSzPts val="1800"/>
              <a:buAutoNum type="arabicPeriod"/>
              <a:defRPr/>
            </a:lvl8pPr>
            <a:lvl9pPr lvl="8" algn="l">
              <a:lnSpc>
                <a:spcPct val="100000"/>
              </a:lnSpc>
              <a:spcBef>
                <a:spcPts val="450"/>
              </a:spcBef>
              <a:spcAft>
                <a:spcPts val="450"/>
              </a:spcAft>
              <a:buSzPts val="1800"/>
              <a:buAutoNum type="alphaLcPeriod"/>
              <a:defRPr/>
            </a:lvl9pPr>
          </a:lstStyle>
          <a:p/>
        </p:txBody>
      </p:sp>
      <p:sp>
        <p:nvSpPr>
          <p:cNvPr id="413" name="Google Shape;413;p81"/>
          <p:cNvSpPr txBox="1"/>
          <p:nvPr>
            <p:ph idx="2" type="body"/>
          </p:nvPr>
        </p:nvSpPr>
        <p:spPr>
          <a:xfrm>
            <a:off x="419100" y="1077518"/>
            <a:ext cx="8299450" cy="354687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500"/>
              <a:buNone/>
              <a:defRPr>
                <a:solidFill>
                  <a:schemeClr val="lt1"/>
                </a:solidFill>
              </a:defRPr>
            </a:lvl1pPr>
            <a:lvl2pPr indent="-228600" lvl="1" marL="914400" algn="l">
              <a:lnSpc>
                <a:spcPct val="100000"/>
              </a:lnSpc>
              <a:spcBef>
                <a:spcPts val="450"/>
              </a:spcBef>
              <a:spcAft>
                <a:spcPts val="0"/>
              </a:spcAft>
              <a:buSzPts val="1500"/>
              <a:buNone/>
              <a:defRPr>
                <a:solidFill>
                  <a:schemeClr val="lt1"/>
                </a:solidFill>
              </a:defRPr>
            </a:lvl2pPr>
            <a:lvl3pPr indent="-323850" lvl="2" marL="1371600" algn="l">
              <a:lnSpc>
                <a:spcPct val="100000"/>
              </a:lnSpc>
              <a:spcBef>
                <a:spcPts val="450"/>
              </a:spcBef>
              <a:spcAft>
                <a:spcPts val="0"/>
              </a:spcAft>
              <a:buClr>
                <a:schemeClr val="lt1"/>
              </a:buClr>
              <a:buSzPts val="1500"/>
              <a:buChar char="•"/>
              <a:defRPr>
                <a:solidFill>
                  <a:schemeClr val="lt1"/>
                </a:solidFill>
              </a:defRPr>
            </a:lvl3pPr>
            <a:lvl4pPr indent="-323850" lvl="3" marL="1828800" algn="l">
              <a:lnSpc>
                <a:spcPct val="100000"/>
              </a:lnSpc>
              <a:spcBef>
                <a:spcPts val="450"/>
              </a:spcBef>
              <a:spcAft>
                <a:spcPts val="0"/>
              </a:spcAft>
              <a:buClr>
                <a:schemeClr val="lt1"/>
              </a:buClr>
              <a:buSzPts val="1500"/>
              <a:buChar char="•"/>
              <a:defRPr>
                <a:solidFill>
                  <a:schemeClr val="lt1"/>
                </a:solidFill>
              </a:defRPr>
            </a:lvl4pPr>
            <a:lvl5pPr indent="-323850" lvl="4" marL="2286000" algn="l">
              <a:lnSpc>
                <a:spcPct val="100000"/>
              </a:lnSpc>
              <a:spcBef>
                <a:spcPts val="450"/>
              </a:spcBef>
              <a:spcAft>
                <a:spcPts val="0"/>
              </a:spcAft>
              <a:buClr>
                <a:schemeClr val="lt1"/>
              </a:buClr>
              <a:buSzPts val="1500"/>
              <a:buChar char="─"/>
              <a:defRPr>
                <a:solidFill>
                  <a:schemeClr val="lt1"/>
                </a:solidFill>
              </a:defRPr>
            </a:lvl5pPr>
            <a:lvl6pPr indent="-323850" lvl="5" marL="2743200" algn="l">
              <a:lnSpc>
                <a:spcPct val="100000"/>
              </a:lnSpc>
              <a:spcBef>
                <a:spcPts val="450"/>
              </a:spcBef>
              <a:spcAft>
                <a:spcPts val="0"/>
              </a:spcAft>
              <a:buClr>
                <a:schemeClr val="lt1"/>
              </a:buClr>
              <a:buSzPts val="1500"/>
              <a:buChar char="−"/>
              <a:defRPr>
                <a:solidFill>
                  <a:schemeClr val="lt1"/>
                </a:solidFill>
              </a:defRPr>
            </a:lvl6pPr>
            <a:lvl7pPr indent="-228600" lvl="6" marL="3200400" algn="l">
              <a:lnSpc>
                <a:spcPct val="100000"/>
              </a:lnSpc>
              <a:spcBef>
                <a:spcPts val="450"/>
              </a:spcBef>
              <a:spcAft>
                <a:spcPts val="0"/>
              </a:spcAft>
              <a:buSzPts val="1500"/>
              <a:buFont typeface="Calibri"/>
              <a:buNone/>
              <a:defRPr>
                <a:solidFill>
                  <a:schemeClr val="lt1"/>
                </a:solidFill>
              </a:defRPr>
            </a:lvl7pPr>
            <a:lvl8pPr indent="-323850" lvl="7" marL="3657600" algn="l">
              <a:lnSpc>
                <a:spcPct val="100000"/>
              </a:lnSpc>
              <a:spcBef>
                <a:spcPts val="450"/>
              </a:spcBef>
              <a:spcAft>
                <a:spcPts val="0"/>
              </a:spcAft>
              <a:buClr>
                <a:schemeClr val="lt1"/>
              </a:buClr>
              <a:buSzPts val="1500"/>
              <a:buAutoNum type="arabicPeriod"/>
              <a:defRPr>
                <a:solidFill>
                  <a:schemeClr val="lt1"/>
                </a:solidFill>
              </a:defRPr>
            </a:lvl8pPr>
            <a:lvl9pPr indent="-323850" lvl="8" marL="4114800" algn="l">
              <a:lnSpc>
                <a:spcPct val="100000"/>
              </a:lnSpc>
              <a:spcBef>
                <a:spcPts val="450"/>
              </a:spcBef>
              <a:spcAft>
                <a:spcPts val="450"/>
              </a:spcAft>
              <a:buClr>
                <a:schemeClr val="lt1"/>
              </a:buClr>
              <a:buSzPts val="1500"/>
              <a:buAutoNum type="alphaLcPeriod"/>
              <a:defRPr>
                <a:solidFill>
                  <a:schemeClr val="lt1"/>
                </a:solidFill>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Dark Blue">
  <p:cSld name="One column Dark Blue">
    <p:bg>
      <p:bgPr>
        <a:solidFill>
          <a:schemeClr val="dk1"/>
        </a:solidFill>
      </p:bgPr>
    </p:bg>
    <p:spTree>
      <p:nvGrpSpPr>
        <p:cNvPr id="414" name="Shape 414"/>
        <p:cNvGrpSpPr/>
        <p:nvPr/>
      </p:nvGrpSpPr>
      <p:grpSpPr>
        <a:xfrm>
          <a:off x="0" y="0"/>
          <a:ext cx="0" cy="0"/>
          <a:chOff x="0" y="0"/>
          <a:chExt cx="0" cy="0"/>
        </a:xfrm>
      </p:grpSpPr>
      <p:sp>
        <p:nvSpPr>
          <p:cNvPr id="415" name="Google Shape;415;p82"/>
          <p:cNvSpPr/>
          <p:nvPr/>
        </p:nvSpPr>
        <p:spPr>
          <a:xfrm>
            <a:off x="1" y="0"/>
            <a:ext cx="9144000" cy="1972101"/>
          </a:xfrm>
          <a:prstGeom prst="rect">
            <a:avLst/>
          </a:prstGeom>
          <a:solidFill>
            <a:schemeClr val="lt1"/>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500"/>
              <a:buFont typeface="Arial"/>
              <a:buNone/>
            </a:pPr>
            <a:r>
              <a:t/>
            </a:r>
            <a:endParaRPr b="0" i="0" sz="1500" u="none" cap="none" strike="noStrike">
              <a:solidFill>
                <a:schemeClr val="lt1"/>
              </a:solidFill>
              <a:latin typeface="Calibri"/>
              <a:ea typeface="Calibri"/>
              <a:cs typeface="Calibri"/>
              <a:sym typeface="Calibri"/>
            </a:endParaRPr>
          </a:p>
        </p:txBody>
      </p:sp>
      <p:sp>
        <p:nvSpPr>
          <p:cNvPr id="416" name="Google Shape;416;p82"/>
          <p:cNvSpPr/>
          <p:nvPr/>
        </p:nvSpPr>
        <p:spPr>
          <a:xfrm>
            <a:off x="0" y="874368"/>
            <a:ext cx="9144000" cy="4269132"/>
          </a:xfrm>
          <a:prstGeom prst="rect">
            <a:avLst/>
          </a:prstGeom>
          <a:solidFill>
            <a:srgbClr val="01324B"/>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002F47"/>
              </a:solidFill>
              <a:latin typeface="Calibri"/>
              <a:ea typeface="Calibri"/>
              <a:cs typeface="Calibri"/>
              <a:sym typeface="Calibri"/>
            </a:endParaRPr>
          </a:p>
        </p:txBody>
      </p:sp>
      <p:sp>
        <p:nvSpPr>
          <p:cNvPr id="417" name="Google Shape;417;p82"/>
          <p:cNvSpPr txBox="1"/>
          <p:nvPr>
            <p:ph type="title"/>
          </p:nvPr>
        </p:nvSpPr>
        <p:spPr>
          <a:xfrm>
            <a:off x="419100" y="283073"/>
            <a:ext cx="8299450" cy="277919"/>
          </a:xfrm>
          <a:prstGeom prst="rect">
            <a:avLst/>
          </a:prstGeom>
          <a:noFill/>
          <a:ln>
            <a:noFill/>
          </a:ln>
        </p:spPr>
        <p:txBody>
          <a:bodyPr anchorCtr="0" anchor="t" bIns="0" lIns="0" spcFirstLastPara="1" rIns="0" wrap="square" tIns="0">
            <a:noAutofit/>
          </a:bodyPr>
          <a:lstStyle>
            <a:lvl1pPr lvl="0" algn="l">
              <a:lnSpc>
                <a:spcPct val="116666"/>
              </a:lnSpc>
              <a:spcBef>
                <a:spcPts val="0"/>
              </a:spcBef>
              <a:spcAft>
                <a:spcPts val="0"/>
              </a:spcAft>
              <a:buClr>
                <a:srgbClr val="0132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8" name="Google Shape;418;p82"/>
          <p:cNvSpPr/>
          <p:nvPr/>
        </p:nvSpPr>
        <p:spPr>
          <a:xfrm>
            <a:off x="409272" y="4729895"/>
            <a:ext cx="137858" cy="165763"/>
          </a:xfrm>
          <a:custGeom>
            <a:rect b="b" l="l" r="r" t="t"/>
            <a:pathLst>
              <a:path extrusionOk="0" h="443230" w="323215">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noFill/>
          <a:ln>
            <a:noFill/>
          </a:ln>
        </p:spPr>
        <p:txBody>
          <a:bodyPr anchorCtr="0" anchor="ctr" bIns="27000" lIns="0" spcFirstLastPara="1" rIns="0" wrap="square" tIns="0">
            <a:noAutofit/>
          </a:bodyPr>
          <a:lstStyle/>
          <a:p>
            <a:pPr indent="0" lvl="0" marL="0" marR="0" rtl="0" algn="r">
              <a:lnSpc>
                <a:spcPct val="100000"/>
              </a:lnSpc>
              <a:spcBef>
                <a:spcPts val="0"/>
              </a:spcBef>
              <a:spcAft>
                <a:spcPts val="0"/>
              </a:spcAft>
              <a:buClr>
                <a:schemeClr val="lt1"/>
              </a:buClr>
              <a:buSzPts val="900"/>
              <a:buFont typeface="Arial"/>
              <a:buNone/>
            </a:pPr>
            <a:fld id="{00000000-1234-1234-1234-123412341234}" type="slidenum">
              <a:rPr b="1" i="0" lang="en-GB" sz="900" u="none" cap="none" strike="noStrike">
                <a:solidFill>
                  <a:schemeClr val="lt1"/>
                </a:solidFill>
                <a:latin typeface="Calibri"/>
                <a:ea typeface="Calibri"/>
                <a:cs typeface="Calibri"/>
                <a:sym typeface="Calibri"/>
              </a:rPr>
              <a:t>‹#›</a:t>
            </a:fld>
            <a:endParaRPr b="1" i="0" sz="900" u="none" cap="none" strike="noStrike">
              <a:solidFill>
                <a:schemeClr val="lt1"/>
              </a:solidFill>
              <a:latin typeface="Calibri"/>
              <a:ea typeface="Calibri"/>
              <a:cs typeface="Calibri"/>
              <a:sym typeface="Calibri"/>
            </a:endParaRPr>
          </a:p>
        </p:txBody>
      </p:sp>
      <p:pic>
        <p:nvPicPr>
          <p:cNvPr id="419" name="Google Shape;419;p82"/>
          <p:cNvPicPr preferRelativeResize="0"/>
          <p:nvPr/>
        </p:nvPicPr>
        <p:blipFill rotWithShape="1">
          <a:blip r:embed="rId2">
            <a:alphaModFix/>
          </a:blip>
          <a:srcRect b="0" l="0" r="0" t="0"/>
          <a:stretch/>
        </p:blipFill>
        <p:spPr>
          <a:xfrm>
            <a:off x="7502811" y="4675669"/>
            <a:ext cx="1270895" cy="228110"/>
          </a:xfrm>
          <a:prstGeom prst="rect">
            <a:avLst/>
          </a:prstGeom>
          <a:noFill/>
          <a:ln>
            <a:noFill/>
          </a:ln>
        </p:spPr>
      </p:pic>
      <p:sp>
        <p:nvSpPr>
          <p:cNvPr id="420" name="Google Shape;420;p82"/>
          <p:cNvSpPr txBox="1"/>
          <p:nvPr>
            <p:ph idx="1" type="subTitle"/>
          </p:nvPr>
        </p:nvSpPr>
        <p:spPr>
          <a:xfrm>
            <a:off x="419100" y="567339"/>
            <a:ext cx="8299450" cy="23083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500"/>
              <a:buNone/>
              <a:defRPr/>
            </a:lvl1pPr>
            <a:lvl2pPr lvl="1" algn="l">
              <a:lnSpc>
                <a:spcPct val="100000"/>
              </a:lnSpc>
              <a:spcBef>
                <a:spcPts val="450"/>
              </a:spcBef>
              <a:spcAft>
                <a:spcPts val="0"/>
              </a:spcAft>
              <a:buSzPts val="1800"/>
              <a:buNone/>
              <a:defRPr/>
            </a:lvl2pPr>
            <a:lvl3pPr lvl="2" algn="l">
              <a:lnSpc>
                <a:spcPct val="100000"/>
              </a:lnSpc>
              <a:spcBef>
                <a:spcPts val="450"/>
              </a:spcBef>
              <a:spcAft>
                <a:spcPts val="0"/>
              </a:spcAft>
              <a:buSzPts val="1800"/>
              <a:buChar char="•"/>
              <a:defRPr/>
            </a:lvl3pPr>
            <a:lvl4pPr lvl="3" algn="l">
              <a:lnSpc>
                <a:spcPct val="100000"/>
              </a:lnSpc>
              <a:spcBef>
                <a:spcPts val="450"/>
              </a:spcBef>
              <a:spcAft>
                <a:spcPts val="0"/>
              </a:spcAft>
              <a:buSzPts val="1800"/>
              <a:buChar char="•"/>
              <a:defRPr/>
            </a:lvl4pPr>
            <a:lvl5pPr lvl="4" algn="l">
              <a:lnSpc>
                <a:spcPct val="100000"/>
              </a:lnSpc>
              <a:spcBef>
                <a:spcPts val="450"/>
              </a:spcBef>
              <a:spcAft>
                <a:spcPts val="0"/>
              </a:spcAft>
              <a:buSzPts val="1800"/>
              <a:buChar char="─"/>
              <a:defRPr/>
            </a:lvl5pPr>
            <a:lvl6pPr lvl="5" algn="l">
              <a:lnSpc>
                <a:spcPct val="100000"/>
              </a:lnSpc>
              <a:spcBef>
                <a:spcPts val="450"/>
              </a:spcBef>
              <a:spcAft>
                <a:spcPts val="0"/>
              </a:spcAft>
              <a:buSzPts val="1800"/>
              <a:buChar char="−"/>
              <a:defRPr/>
            </a:lvl6pPr>
            <a:lvl7pPr lvl="6" algn="l">
              <a:lnSpc>
                <a:spcPct val="100000"/>
              </a:lnSpc>
              <a:spcBef>
                <a:spcPts val="450"/>
              </a:spcBef>
              <a:spcAft>
                <a:spcPts val="0"/>
              </a:spcAft>
              <a:buSzPts val="1800"/>
              <a:buNone/>
              <a:defRPr/>
            </a:lvl7pPr>
            <a:lvl8pPr lvl="7" algn="l">
              <a:lnSpc>
                <a:spcPct val="100000"/>
              </a:lnSpc>
              <a:spcBef>
                <a:spcPts val="450"/>
              </a:spcBef>
              <a:spcAft>
                <a:spcPts val="0"/>
              </a:spcAft>
              <a:buSzPts val="1800"/>
              <a:buAutoNum type="arabicPeriod"/>
              <a:defRPr/>
            </a:lvl8pPr>
            <a:lvl9pPr lvl="8" algn="l">
              <a:lnSpc>
                <a:spcPct val="100000"/>
              </a:lnSpc>
              <a:spcBef>
                <a:spcPts val="450"/>
              </a:spcBef>
              <a:spcAft>
                <a:spcPts val="450"/>
              </a:spcAft>
              <a:buSzPts val="1800"/>
              <a:buAutoNum type="alphaLcPeriod"/>
              <a:defRPr/>
            </a:lvl9pPr>
          </a:lstStyle>
          <a:p/>
        </p:txBody>
      </p:sp>
      <p:sp>
        <p:nvSpPr>
          <p:cNvPr id="421" name="Google Shape;421;p82"/>
          <p:cNvSpPr txBox="1"/>
          <p:nvPr>
            <p:ph idx="2" type="body"/>
          </p:nvPr>
        </p:nvSpPr>
        <p:spPr>
          <a:xfrm>
            <a:off x="419100" y="1077518"/>
            <a:ext cx="8299450" cy="354687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500"/>
              <a:buNone/>
              <a:defRPr>
                <a:solidFill>
                  <a:schemeClr val="lt1"/>
                </a:solidFill>
              </a:defRPr>
            </a:lvl1pPr>
            <a:lvl2pPr indent="-228600" lvl="1" marL="914400" algn="l">
              <a:lnSpc>
                <a:spcPct val="100000"/>
              </a:lnSpc>
              <a:spcBef>
                <a:spcPts val="450"/>
              </a:spcBef>
              <a:spcAft>
                <a:spcPts val="0"/>
              </a:spcAft>
              <a:buSzPts val="1500"/>
              <a:buNone/>
              <a:defRPr>
                <a:solidFill>
                  <a:schemeClr val="lt1"/>
                </a:solidFill>
              </a:defRPr>
            </a:lvl2pPr>
            <a:lvl3pPr indent="-323850" lvl="2" marL="1371600" algn="l">
              <a:lnSpc>
                <a:spcPct val="100000"/>
              </a:lnSpc>
              <a:spcBef>
                <a:spcPts val="450"/>
              </a:spcBef>
              <a:spcAft>
                <a:spcPts val="0"/>
              </a:spcAft>
              <a:buClr>
                <a:schemeClr val="lt1"/>
              </a:buClr>
              <a:buSzPts val="1500"/>
              <a:buChar char="•"/>
              <a:defRPr>
                <a:solidFill>
                  <a:schemeClr val="lt1"/>
                </a:solidFill>
              </a:defRPr>
            </a:lvl3pPr>
            <a:lvl4pPr indent="-323850" lvl="3" marL="1828800" algn="l">
              <a:lnSpc>
                <a:spcPct val="100000"/>
              </a:lnSpc>
              <a:spcBef>
                <a:spcPts val="450"/>
              </a:spcBef>
              <a:spcAft>
                <a:spcPts val="0"/>
              </a:spcAft>
              <a:buClr>
                <a:schemeClr val="lt1"/>
              </a:buClr>
              <a:buSzPts val="1500"/>
              <a:buChar char="•"/>
              <a:defRPr>
                <a:solidFill>
                  <a:schemeClr val="lt1"/>
                </a:solidFill>
              </a:defRPr>
            </a:lvl4pPr>
            <a:lvl5pPr indent="-323850" lvl="4" marL="2286000" algn="l">
              <a:lnSpc>
                <a:spcPct val="100000"/>
              </a:lnSpc>
              <a:spcBef>
                <a:spcPts val="450"/>
              </a:spcBef>
              <a:spcAft>
                <a:spcPts val="0"/>
              </a:spcAft>
              <a:buClr>
                <a:schemeClr val="lt1"/>
              </a:buClr>
              <a:buSzPts val="1500"/>
              <a:buChar char="─"/>
              <a:defRPr>
                <a:solidFill>
                  <a:schemeClr val="lt1"/>
                </a:solidFill>
              </a:defRPr>
            </a:lvl5pPr>
            <a:lvl6pPr indent="-323850" lvl="5" marL="2743200" algn="l">
              <a:lnSpc>
                <a:spcPct val="100000"/>
              </a:lnSpc>
              <a:spcBef>
                <a:spcPts val="450"/>
              </a:spcBef>
              <a:spcAft>
                <a:spcPts val="0"/>
              </a:spcAft>
              <a:buClr>
                <a:schemeClr val="lt1"/>
              </a:buClr>
              <a:buSzPts val="1500"/>
              <a:buChar char="−"/>
              <a:defRPr>
                <a:solidFill>
                  <a:schemeClr val="lt1"/>
                </a:solidFill>
              </a:defRPr>
            </a:lvl6pPr>
            <a:lvl7pPr indent="-228600" lvl="6" marL="3200400" algn="l">
              <a:lnSpc>
                <a:spcPct val="100000"/>
              </a:lnSpc>
              <a:spcBef>
                <a:spcPts val="450"/>
              </a:spcBef>
              <a:spcAft>
                <a:spcPts val="0"/>
              </a:spcAft>
              <a:buSzPts val="1500"/>
              <a:buFont typeface="Calibri"/>
              <a:buNone/>
              <a:defRPr>
                <a:solidFill>
                  <a:schemeClr val="lt1"/>
                </a:solidFill>
              </a:defRPr>
            </a:lvl7pPr>
            <a:lvl8pPr indent="-323850" lvl="7" marL="3657600" algn="l">
              <a:lnSpc>
                <a:spcPct val="100000"/>
              </a:lnSpc>
              <a:spcBef>
                <a:spcPts val="450"/>
              </a:spcBef>
              <a:spcAft>
                <a:spcPts val="0"/>
              </a:spcAft>
              <a:buClr>
                <a:schemeClr val="lt1"/>
              </a:buClr>
              <a:buSzPts val="1500"/>
              <a:buAutoNum type="arabicPeriod"/>
              <a:defRPr>
                <a:solidFill>
                  <a:schemeClr val="lt1"/>
                </a:solidFill>
              </a:defRPr>
            </a:lvl8pPr>
            <a:lvl9pPr indent="-323850" lvl="8" marL="4114800" algn="l">
              <a:lnSpc>
                <a:spcPct val="100000"/>
              </a:lnSpc>
              <a:spcBef>
                <a:spcPts val="450"/>
              </a:spcBef>
              <a:spcAft>
                <a:spcPts val="450"/>
              </a:spcAft>
              <a:buClr>
                <a:schemeClr val="lt1"/>
              </a:buClr>
              <a:buSzPts val="1500"/>
              <a:buAutoNum type="alphaLcPeriod"/>
              <a:defRPr>
                <a:solidFill>
                  <a:schemeClr val="lt1"/>
                </a:solidFill>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Light Grey Blue">
  <p:cSld name="One column Light Grey Blue">
    <p:bg>
      <p:bgPr>
        <a:solidFill>
          <a:schemeClr val="lt1"/>
        </a:solidFill>
      </p:bgPr>
    </p:bg>
    <p:spTree>
      <p:nvGrpSpPr>
        <p:cNvPr id="422" name="Shape 422"/>
        <p:cNvGrpSpPr/>
        <p:nvPr/>
      </p:nvGrpSpPr>
      <p:grpSpPr>
        <a:xfrm>
          <a:off x="0" y="0"/>
          <a:ext cx="0" cy="0"/>
          <a:chOff x="0" y="0"/>
          <a:chExt cx="0" cy="0"/>
        </a:xfrm>
      </p:grpSpPr>
      <p:sp>
        <p:nvSpPr>
          <p:cNvPr id="423" name="Google Shape;423;p83"/>
          <p:cNvSpPr/>
          <p:nvPr/>
        </p:nvSpPr>
        <p:spPr>
          <a:xfrm>
            <a:off x="0" y="874368"/>
            <a:ext cx="9144000" cy="4269132"/>
          </a:xfrm>
          <a:prstGeom prst="rect">
            <a:avLst/>
          </a:prstGeom>
          <a:solidFill>
            <a:srgbClr val="EBF1F5"/>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2F2F2"/>
              </a:solidFill>
              <a:latin typeface="Calibri"/>
              <a:ea typeface="Calibri"/>
              <a:cs typeface="Calibri"/>
              <a:sym typeface="Calibri"/>
            </a:endParaRPr>
          </a:p>
        </p:txBody>
      </p:sp>
      <p:sp>
        <p:nvSpPr>
          <p:cNvPr id="424" name="Google Shape;424;p83"/>
          <p:cNvSpPr txBox="1"/>
          <p:nvPr>
            <p:ph type="title"/>
          </p:nvPr>
        </p:nvSpPr>
        <p:spPr>
          <a:xfrm>
            <a:off x="419100" y="283073"/>
            <a:ext cx="8299450" cy="277919"/>
          </a:xfrm>
          <a:prstGeom prst="rect">
            <a:avLst/>
          </a:prstGeom>
          <a:noFill/>
          <a:ln>
            <a:noFill/>
          </a:ln>
        </p:spPr>
        <p:txBody>
          <a:bodyPr anchorCtr="0" anchor="t" bIns="0" lIns="0" spcFirstLastPara="1" rIns="0" wrap="square" tIns="0">
            <a:noAutofit/>
          </a:bodyPr>
          <a:lstStyle>
            <a:lvl1pPr lvl="0" algn="l">
              <a:lnSpc>
                <a:spcPct val="116666"/>
              </a:lnSpc>
              <a:spcBef>
                <a:spcPts val="0"/>
              </a:spcBef>
              <a:spcAft>
                <a:spcPts val="0"/>
              </a:spcAft>
              <a:buClr>
                <a:srgbClr val="0132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5" name="Google Shape;425;p83"/>
          <p:cNvSpPr/>
          <p:nvPr/>
        </p:nvSpPr>
        <p:spPr>
          <a:xfrm>
            <a:off x="409272" y="4729895"/>
            <a:ext cx="137858" cy="165763"/>
          </a:xfrm>
          <a:custGeom>
            <a:rect b="b" l="l" r="r" t="t"/>
            <a:pathLst>
              <a:path extrusionOk="0" h="443230" w="323215">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noFill/>
          <a:ln>
            <a:noFill/>
          </a:ln>
        </p:spPr>
        <p:txBody>
          <a:bodyPr anchorCtr="0" anchor="ctr" bIns="27000" lIns="0" spcFirstLastPara="1" rIns="0" wrap="square" tIns="0">
            <a:noAutofit/>
          </a:bodyPr>
          <a:lstStyle/>
          <a:p>
            <a:pPr indent="0" lvl="0" marL="0" marR="0" rtl="0" algn="r">
              <a:lnSpc>
                <a:spcPct val="100000"/>
              </a:lnSpc>
              <a:spcBef>
                <a:spcPts val="0"/>
              </a:spcBef>
              <a:spcAft>
                <a:spcPts val="0"/>
              </a:spcAft>
              <a:buClr>
                <a:schemeClr val="dk1"/>
              </a:buClr>
              <a:buSzPts val="900"/>
              <a:buFont typeface="Arial"/>
              <a:buNone/>
            </a:pPr>
            <a:fld id="{00000000-1234-1234-1234-123412341234}" type="slidenum">
              <a:rPr b="1" i="0" lang="en-GB" sz="900" u="none" cap="none" strike="noStrike">
                <a:solidFill>
                  <a:schemeClr val="dk1"/>
                </a:solidFill>
                <a:latin typeface="Calibri"/>
                <a:ea typeface="Calibri"/>
                <a:cs typeface="Calibri"/>
                <a:sym typeface="Calibri"/>
              </a:rPr>
              <a:t>‹#›</a:t>
            </a:fld>
            <a:endParaRPr b="1" i="0" sz="900" u="none" cap="none" strike="noStrike">
              <a:solidFill>
                <a:schemeClr val="dk1"/>
              </a:solidFill>
              <a:latin typeface="Calibri"/>
              <a:ea typeface="Calibri"/>
              <a:cs typeface="Calibri"/>
              <a:sym typeface="Calibri"/>
            </a:endParaRPr>
          </a:p>
        </p:txBody>
      </p:sp>
      <p:pic>
        <p:nvPicPr>
          <p:cNvPr id="426" name="Google Shape;426;p83"/>
          <p:cNvPicPr preferRelativeResize="0"/>
          <p:nvPr/>
        </p:nvPicPr>
        <p:blipFill rotWithShape="1">
          <a:blip r:embed="rId2">
            <a:alphaModFix/>
          </a:blip>
          <a:srcRect b="0" l="0" r="0" t="0"/>
          <a:stretch/>
        </p:blipFill>
        <p:spPr>
          <a:xfrm>
            <a:off x="7563982" y="4732416"/>
            <a:ext cx="1148017" cy="113062"/>
          </a:xfrm>
          <a:prstGeom prst="rect">
            <a:avLst/>
          </a:prstGeom>
          <a:noFill/>
          <a:ln>
            <a:noFill/>
          </a:ln>
        </p:spPr>
      </p:pic>
      <p:sp>
        <p:nvSpPr>
          <p:cNvPr id="427" name="Google Shape;427;p83"/>
          <p:cNvSpPr txBox="1"/>
          <p:nvPr>
            <p:ph idx="1" type="body"/>
          </p:nvPr>
        </p:nvSpPr>
        <p:spPr>
          <a:xfrm>
            <a:off x="419100" y="1077518"/>
            <a:ext cx="8299450" cy="354687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450"/>
              </a:spcBef>
              <a:spcAft>
                <a:spcPts val="0"/>
              </a:spcAft>
              <a:buSzPts val="1800"/>
              <a:buNone/>
              <a:defRPr/>
            </a:lvl2pPr>
            <a:lvl3pPr indent="-342900" lvl="2" marL="1371600" algn="l">
              <a:lnSpc>
                <a:spcPct val="100000"/>
              </a:lnSpc>
              <a:spcBef>
                <a:spcPts val="450"/>
              </a:spcBef>
              <a:spcAft>
                <a:spcPts val="0"/>
              </a:spcAft>
              <a:buSzPts val="1800"/>
              <a:buChar char="•"/>
              <a:defRPr/>
            </a:lvl3pPr>
            <a:lvl4pPr indent="-342900" lvl="3" marL="1828800" algn="l">
              <a:lnSpc>
                <a:spcPct val="100000"/>
              </a:lnSpc>
              <a:spcBef>
                <a:spcPts val="450"/>
              </a:spcBef>
              <a:spcAft>
                <a:spcPts val="0"/>
              </a:spcAft>
              <a:buSzPts val="1800"/>
              <a:buChar char="•"/>
              <a:defRPr/>
            </a:lvl4pPr>
            <a:lvl5pPr indent="-342900" lvl="4" marL="2286000" algn="l">
              <a:lnSpc>
                <a:spcPct val="100000"/>
              </a:lnSpc>
              <a:spcBef>
                <a:spcPts val="450"/>
              </a:spcBef>
              <a:spcAft>
                <a:spcPts val="0"/>
              </a:spcAft>
              <a:buSzPts val="1800"/>
              <a:buChar char="─"/>
              <a:defRPr/>
            </a:lvl5pPr>
            <a:lvl6pPr indent="-342900" lvl="5" marL="2743200" algn="l">
              <a:lnSpc>
                <a:spcPct val="100000"/>
              </a:lnSpc>
              <a:spcBef>
                <a:spcPts val="450"/>
              </a:spcBef>
              <a:spcAft>
                <a:spcPts val="0"/>
              </a:spcAft>
              <a:buSzPts val="1800"/>
              <a:buChar char="−"/>
              <a:defRPr/>
            </a:lvl6pPr>
            <a:lvl7pPr indent="-228600" lvl="6" marL="3200400" algn="l">
              <a:lnSpc>
                <a:spcPct val="100000"/>
              </a:lnSpc>
              <a:spcBef>
                <a:spcPts val="450"/>
              </a:spcBef>
              <a:spcAft>
                <a:spcPts val="0"/>
              </a:spcAft>
              <a:buSzPts val="1800"/>
              <a:buNone/>
              <a:defRPr/>
            </a:lvl7pPr>
            <a:lvl8pPr indent="-342900" lvl="7" marL="3657600" algn="l">
              <a:lnSpc>
                <a:spcPct val="100000"/>
              </a:lnSpc>
              <a:spcBef>
                <a:spcPts val="450"/>
              </a:spcBef>
              <a:spcAft>
                <a:spcPts val="0"/>
              </a:spcAft>
              <a:buSzPts val="1800"/>
              <a:buAutoNum type="arabicPeriod"/>
              <a:defRPr/>
            </a:lvl8pPr>
            <a:lvl9pPr indent="-342900" lvl="8" marL="4114800" algn="l">
              <a:lnSpc>
                <a:spcPct val="100000"/>
              </a:lnSpc>
              <a:spcBef>
                <a:spcPts val="450"/>
              </a:spcBef>
              <a:spcAft>
                <a:spcPts val="450"/>
              </a:spcAft>
              <a:buSzPts val="1800"/>
              <a:buAutoNum type="alphaLcPeriod"/>
              <a:defRPr/>
            </a:lvl9pPr>
          </a:lstStyle>
          <a:p/>
        </p:txBody>
      </p:sp>
      <p:sp>
        <p:nvSpPr>
          <p:cNvPr id="428" name="Google Shape;428;p83"/>
          <p:cNvSpPr txBox="1"/>
          <p:nvPr>
            <p:ph idx="2" type="subTitle"/>
          </p:nvPr>
        </p:nvSpPr>
        <p:spPr>
          <a:xfrm>
            <a:off x="419100" y="567339"/>
            <a:ext cx="8299450" cy="23083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500"/>
              <a:buNone/>
              <a:defRPr/>
            </a:lvl1pPr>
            <a:lvl2pPr lvl="1" algn="l">
              <a:lnSpc>
                <a:spcPct val="100000"/>
              </a:lnSpc>
              <a:spcBef>
                <a:spcPts val="450"/>
              </a:spcBef>
              <a:spcAft>
                <a:spcPts val="0"/>
              </a:spcAft>
              <a:buSzPts val="1800"/>
              <a:buNone/>
              <a:defRPr/>
            </a:lvl2pPr>
            <a:lvl3pPr lvl="2" algn="l">
              <a:lnSpc>
                <a:spcPct val="100000"/>
              </a:lnSpc>
              <a:spcBef>
                <a:spcPts val="450"/>
              </a:spcBef>
              <a:spcAft>
                <a:spcPts val="0"/>
              </a:spcAft>
              <a:buSzPts val="1800"/>
              <a:buChar char="•"/>
              <a:defRPr/>
            </a:lvl3pPr>
            <a:lvl4pPr lvl="3" algn="l">
              <a:lnSpc>
                <a:spcPct val="100000"/>
              </a:lnSpc>
              <a:spcBef>
                <a:spcPts val="450"/>
              </a:spcBef>
              <a:spcAft>
                <a:spcPts val="0"/>
              </a:spcAft>
              <a:buSzPts val="1800"/>
              <a:buChar char="•"/>
              <a:defRPr/>
            </a:lvl4pPr>
            <a:lvl5pPr lvl="4" algn="l">
              <a:lnSpc>
                <a:spcPct val="100000"/>
              </a:lnSpc>
              <a:spcBef>
                <a:spcPts val="450"/>
              </a:spcBef>
              <a:spcAft>
                <a:spcPts val="0"/>
              </a:spcAft>
              <a:buSzPts val="1800"/>
              <a:buChar char="─"/>
              <a:defRPr/>
            </a:lvl5pPr>
            <a:lvl6pPr lvl="5" algn="l">
              <a:lnSpc>
                <a:spcPct val="100000"/>
              </a:lnSpc>
              <a:spcBef>
                <a:spcPts val="450"/>
              </a:spcBef>
              <a:spcAft>
                <a:spcPts val="0"/>
              </a:spcAft>
              <a:buSzPts val="1800"/>
              <a:buChar char="−"/>
              <a:defRPr/>
            </a:lvl6pPr>
            <a:lvl7pPr lvl="6" algn="l">
              <a:lnSpc>
                <a:spcPct val="100000"/>
              </a:lnSpc>
              <a:spcBef>
                <a:spcPts val="450"/>
              </a:spcBef>
              <a:spcAft>
                <a:spcPts val="0"/>
              </a:spcAft>
              <a:buSzPts val="1800"/>
              <a:buNone/>
              <a:defRPr/>
            </a:lvl7pPr>
            <a:lvl8pPr lvl="7" algn="l">
              <a:lnSpc>
                <a:spcPct val="100000"/>
              </a:lnSpc>
              <a:spcBef>
                <a:spcPts val="450"/>
              </a:spcBef>
              <a:spcAft>
                <a:spcPts val="0"/>
              </a:spcAft>
              <a:buSzPts val="1800"/>
              <a:buAutoNum type="arabicPeriod"/>
              <a:defRPr/>
            </a:lvl8pPr>
            <a:lvl9pPr lvl="8" algn="l">
              <a:lnSpc>
                <a:spcPct val="100000"/>
              </a:lnSpc>
              <a:spcBef>
                <a:spcPts val="450"/>
              </a:spcBef>
              <a:spcAft>
                <a:spcPts val="450"/>
              </a:spcAft>
              <a:buSzPts val="1800"/>
              <a:buAutoNum type="alphaLcPeriod"/>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p:cSld name="Leer">
    <p:spTree>
      <p:nvGrpSpPr>
        <p:cNvPr id="429" name="Shape 4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8.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5.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1.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53.xml"/><Relationship Id="rId3" Type="http://schemas.openxmlformats.org/officeDocument/2006/relationships/theme" Target="../theme/theme2.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72.xml"/><Relationship Id="rId22" Type="http://schemas.openxmlformats.org/officeDocument/2006/relationships/slideLayout" Target="../slideLayouts/slideLayout74.xml"/><Relationship Id="rId21" Type="http://schemas.openxmlformats.org/officeDocument/2006/relationships/slideLayout" Target="../slideLayouts/slideLayout73.xml"/><Relationship Id="rId24" Type="http://schemas.openxmlformats.org/officeDocument/2006/relationships/slideLayout" Target="../slideLayouts/slideLayout76.xml"/><Relationship Id="rId23" Type="http://schemas.openxmlformats.org/officeDocument/2006/relationships/slideLayout" Target="../slideLayouts/slideLayout75.xml"/><Relationship Id="rId1" Type="http://schemas.openxmlformats.org/officeDocument/2006/relationships/image" Target="../media/image4.jpg"/><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26" Type="http://schemas.openxmlformats.org/officeDocument/2006/relationships/theme" Target="../theme/theme3.xml"/><Relationship Id="rId25" Type="http://schemas.openxmlformats.org/officeDocument/2006/relationships/slideLayout" Target="../slideLayouts/slideLayout77.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11" Type="http://schemas.openxmlformats.org/officeDocument/2006/relationships/slideLayout" Target="../slideLayouts/slideLayout63.xml"/><Relationship Id="rId10" Type="http://schemas.openxmlformats.org/officeDocument/2006/relationships/slideLayout" Target="../slideLayouts/slideLayout62.xml"/><Relationship Id="rId13" Type="http://schemas.openxmlformats.org/officeDocument/2006/relationships/slideLayout" Target="../slideLayouts/slideLayout65.xml"/><Relationship Id="rId12" Type="http://schemas.openxmlformats.org/officeDocument/2006/relationships/slideLayout" Target="../slideLayouts/slideLayout64.xml"/><Relationship Id="rId15" Type="http://schemas.openxmlformats.org/officeDocument/2006/relationships/slideLayout" Target="../slideLayouts/slideLayout67.xml"/><Relationship Id="rId14" Type="http://schemas.openxmlformats.org/officeDocument/2006/relationships/slideLayout" Target="../slideLayouts/slideLayout66.xml"/><Relationship Id="rId17" Type="http://schemas.openxmlformats.org/officeDocument/2006/relationships/slideLayout" Target="../slideLayouts/slideLayout69.xml"/><Relationship Id="rId16" Type="http://schemas.openxmlformats.org/officeDocument/2006/relationships/slideLayout" Target="../slideLayouts/slideLayout68.xml"/><Relationship Id="rId19" Type="http://schemas.openxmlformats.org/officeDocument/2006/relationships/slideLayout" Target="../slideLayouts/slideLayout71.xml"/><Relationship Id="rId18"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3"/>
        </a:solidFill>
      </p:bgPr>
    </p:bg>
    <p:spTree>
      <p:nvGrpSpPr>
        <p:cNvPr id="105" name="Shape 105"/>
        <p:cNvGrpSpPr/>
        <p:nvPr/>
      </p:nvGrpSpPr>
      <p:grpSpPr>
        <a:xfrm>
          <a:off x="0" y="0"/>
          <a:ext cx="0" cy="0"/>
          <a:chOff x="0" y="0"/>
          <a:chExt cx="0" cy="0"/>
        </a:xfrm>
      </p:grpSpPr>
      <p:sp>
        <p:nvSpPr>
          <p:cNvPr id="106" name="Google Shape;106;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7" name="Google Shape;107;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sz="1400">
                <a:solidFill>
                  <a:schemeClr val="dk2"/>
                </a:solidFill>
              </a:defRPr>
            </a:lvl2pPr>
            <a:lvl3pPr indent="-317500" lvl="2" marL="1371600" rtl="0">
              <a:lnSpc>
                <a:spcPct val="115000"/>
              </a:lnSpc>
              <a:spcBef>
                <a:spcPts val="1600"/>
              </a:spcBef>
              <a:spcAft>
                <a:spcPts val="0"/>
              </a:spcAft>
              <a:buClr>
                <a:schemeClr val="dk2"/>
              </a:buClr>
              <a:buSzPts val="1400"/>
              <a:buChar char="■"/>
              <a:defRPr sz="1400">
                <a:solidFill>
                  <a:schemeClr val="dk2"/>
                </a:solidFill>
              </a:defRPr>
            </a:lvl3pPr>
            <a:lvl4pPr indent="-317500" lvl="3" marL="1828800" rtl="0">
              <a:lnSpc>
                <a:spcPct val="115000"/>
              </a:lnSpc>
              <a:spcBef>
                <a:spcPts val="1600"/>
              </a:spcBef>
              <a:spcAft>
                <a:spcPts val="0"/>
              </a:spcAft>
              <a:buClr>
                <a:schemeClr val="dk2"/>
              </a:buClr>
              <a:buSzPts val="1400"/>
              <a:buChar char="●"/>
              <a:defRPr sz="1400">
                <a:solidFill>
                  <a:schemeClr val="dk2"/>
                </a:solidFill>
              </a:defRPr>
            </a:lvl4pPr>
            <a:lvl5pPr indent="-317500" lvl="4" marL="2286000" rtl="0">
              <a:lnSpc>
                <a:spcPct val="115000"/>
              </a:lnSpc>
              <a:spcBef>
                <a:spcPts val="1600"/>
              </a:spcBef>
              <a:spcAft>
                <a:spcPts val="0"/>
              </a:spcAft>
              <a:buClr>
                <a:schemeClr val="dk2"/>
              </a:buClr>
              <a:buSzPts val="1400"/>
              <a:buChar char="○"/>
              <a:defRPr sz="1400">
                <a:solidFill>
                  <a:schemeClr val="dk2"/>
                </a:solidFill>
              </a:defRPr>
            </a:lvl5pPr>
            <a:lvl6pPr indent="-317500" lvl="5" marL="2743200" rtl="0">
              <a:lnSpc>
                <a:spcPct val="115000"/>
              </a:lnSpc>
              <a:spcBef>
                <a:spcPts val="1600"/>
              </a:spcBef>
              <a:spcAft>
                <a:spcPts val="0"/>
              </a:spcAft>
              <a:buClr>
                <a:schemeClr val="dk2"/>
              </a:buClr>
              <a:buSzPts val="1400"/>
              <a:buChar char="■"/>
              <a:defRPr sz="1400">
                <a:solidFill>
                  <a:schemeClr val="dk2"/>
                </a:solidFill>
              </a:defRPr>
            </a:lvl6pPr>
            <a:lvl7pPr indent="-317500" lvl="6" marL="3200400" rtl="0">
              <a:lnSpc>
                <a:spcPct val="115000"/>
              </a:lnSpc>
              <a:spcBef>
                <a:spcPts val="1600"/>
              </a:spcBef>
              <a:spcAft>
                <a:spcPts val="0"/>
              </a:spcAft>
              <a:buClr>
                <a:schemeClr val="dk2"/>
              </a:buClr>
              <a:buSzPts val="1400"/>
              <a:buChar char="●"/>
              <a:defRPr sz="1400">
                <a:solidFill>
                  <a:schemeClr val="dk2"/>
                </a:solidFill>
              </a:defRPr>
            </a:lvl7pPr>
            <a:lvl8pPr indent="-317500" lvl="7" marL="3657600" rtl="0">
              <a:lnSpc>
                <a:spcPct val="115000"/>
              </a:lnSpc>
              <a:spcBef>
                <a:spcPts val="1600"/>
              </a:spcBef>
              <a:spcAft>
                <a:spcPts val="0"/>
              </a:spcAft>
              <a:buClr>
                <a:schemeClr val="dk2"/>
              </a:buClr>
              <a:buSzPts val="1400"/>
              <a:buChar char="○"/>
              <a:defRPr sz="1400">
                <a:solidFill>
                  <a:schemeClr val="dk2"/>
                </a:solidFill>
              </a:defRPr>
            </a:lvl8pPr>
            <a:lvl9pPr indent="-317500" lvl="8" marL="4114800" rtl="0">
              <a:lnSpc>
                <a:spcPct val="115000"/>
              </a:lnSpc>
              <a:spcBef>
                <a:spcPts val="1600"/>
              </a:spcBef>
              <a:spcAft>
                <a:spcPts val="1600"/>
              </a:spcAft>
              <a:buClr>
                <a:schemeClr val="dk2"/>
              </a:buClr>
              <a:buSzPts val="1400"/>
              <a:buChar char="■"/>
              <a:defRPr sz="1400">
                <a:solidFill>
                  <a:schemeClr val="dk2"/>
                </a:solidFill>
              </a:defRPr>
            </a:lvl9pPr>
          </a:lstStyle>
          <a:p/>
        </p:txBody>
      </p:sp>
      <p:sp>
        <p:nvSpPr>
          <p:cNvPr id="108" name="Google Shape;10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4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58" name="Google Shape;158;p4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59" name="Google Shape;159;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60" name="Google Shape;160;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61" name="Google Shape;161;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1" name="Shape 251"/>
        <p:cNvGrpSpPr/>
        <p:nvPr/>
      </p:nvGrpSpPr>
      <p:grpSpPr>
        <a:xfrm>
          <a:off x="0" y="0"/>
          <a:ext cx="0" cy="0"/>
          <a:chOff x="0" y="0"/>
          <a:chExt cx="0" cy="0"/>
        </a:xfrm>
      </p:grpSpPr>
      <p:pic>
        <p:nvPicPr>
          <p:cNvPr id="252" name="Google Shape;252;p58"/>
          <p:cNvPicPr preferRelativeResize="0"/>
          <p:nvPr/>
        </p:nvPicPr>
        <p:blipFill rotWithShape="1">
          <a:blip r:embed="rId1">
            <a:alphaModFix/>
          </a:blip>
          <a:srcRect b="0" l="0" r="0" t="0"/>
          <a:stretch/>
        </p:blipFill>
        <p:spPr>
          <a:xfrm>
            <a:off x="7563982" y="4732416"/>
            <a:ext cx="1148017" cy="113062"/>
          </a:xfrm>
          <a:prstGeom prst="rect">
            <a:avLst/>
          </a:prstGeom>
          <a:noFill/>
          <a:ln>
            <a:noFill/>
          </a:ln>
        </p:spPr>
      </p:pic>
      <p:sp>
        <p:nvSpPr>
          <p:cNvPr id="253" name="Google Shape;253;p58"/>
          <p:cNvSpPr/>
          <p:nvPr/>
        </p:nvSpPr>
        <p:spPr>
          <a:xfrm>
            <a:off x="409272" y="4729895"/>
            <a:ext cx="137858" cy="165763"/>
          </a:xfrm>
          <a:custGeom>
            <a:rect b="b" l="l" r="r" t="t"/>
            <a:pathLst>
              <a:path extrusionOk="0" h="443230" w="323215">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noFill/>
          <a:ln>
            <a:noFill/>
          </a:ln>
        </p:spPr>
        <p:txBody>
          <a:bodyPr anchorCtr="0" anchor="ctr" bIns="27000" lIns="0" spcFirstLastPara="1" rIns="0" wrap="square" tIns="0">
            <a:noAutofit/>
          </a:bodyPr>
          <a:lstStyle/>
          <a:p>
            <a:pPr indent="0" lvl="0" marL="0" marR="0" rtl="0" algn="r">
              <a:lnSpc>
                <a:spcPct val="100000"/>
              </a:lnSpc>
              <a:spcBef>
                <a:spcPts val="0"/>
              </a:spcBef>
              <a:spcAft>
                <a:spcPts val="0"/>
              </a:spcAft>
              <a:buClr>
                <a:srgbClr val="01324B"/>
              </a:buClr>
              <a:buSzPts val="900"/>
              <a:buFont typeface="Arial"/>
              <a:buNone/>
            </a:pPr>
            <a:fld id="{00000000-1234-1234-1234-123412341234}" type="slidenum">
              <a:rPr b="1" i="0" lang="en-GB" sz="900" u="none" cap="none" strike="noStrike">
                <a:solidFill>
                  <a:srgbClr val="01324B"/>
                </a:solidFill>
                <a:latin typeface="Calibri"/>
                <a:ea typeface="Calibri"/>
                <a:cs typeface="Calibri"/>
                <a:sym typeface="Calibri"/>
              </a:rPr>
              <a:t>‹#›</a:t>
            </a:fld>
            <a:endParaRPr b="1" i="0" sz="900" u="none" cap="none" strike="noStrike">
              <a:solidFill>
                <a:srgbClr val="01324B"/>
              </a:solidFill>
              <a:latin typeface="Calibri"/>
              <a:ea typeface="Calibri"/>
              <a:cs typeface="Calibri"/>
              <a:sym typeface="Calibri"/>
            </a:endParaRPr>
          </a:p>
        </p:txBody>
      </p:sp>
      <p:sp>
        <p:nvSpPr>
          <p:cNvPr id="254" name="Google Shape;254;p58"/>
          <p:cNvSpPr txBox="1"/>
          <p:nvPr>
            <p:ph idx="1" type="body"/>
          </p:nvPr>
        </p:nvSpPr>
        <p:spPr>
          <a:xfrm>
            <a:off x="419100" y="1077517"/>
            <a:ext cx="8299450" cy="354687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1500"/>
              <a:buFont typeface="Arial"/>
              <a:buNone/>
              <a:defRPr b="1" i="0" sz="1500" u="none" cap="none" strike="noStrike">
                <a:solidFill>
                  <a:schemeClr val="accent1"/>
                </a:solidFill>
                <a:latin typeface="Calibri"/>
                <a:ea typeface="Calibri"/>
                <a:cs typeface="Calibri"/>
                <a:sym typeface="Calibri"/>
              </a:defRPr>
            </a:lvl1pPr>
            <a:lvl2pPr indent="-228600" lvl="1" marL="914400" marR="0" rtl="0" algn="l">
              <a:lnSpc>
                <a:spcPct val="100000"/>
              </a:lnSpc>
              <a:spcBef>
                <a:spcPts val="450"/>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2pPr>
            <a:lvl3pPr indent="-323850" lvl="2" marL="1371600" marR="0" rtl="0" algn="l">
              <a:lnSpc>
                <a:spcPct val="100000"/>
              </a:lnSpc>
              <a:spcBef>
                <a:spcPts val="450"/>
              </a:spcBef>
              <a:spcAft>
                <a:spcPts val="0"/>
              </a:spcAft>
              <a:buClr>
                <a:srgbClr val="0070A8"/>
              </a:buClr>
              <a:buSzPts val="1500"/>
              <a:buFont typeface="Calibri"/>
              <a:buChar char="•"/>
              <a:defRPr b="0" i="0" sz="1500" u="none" cap="none" strike="noStrike">
                <a:solidFill>
                  <a:schemeClr val="lt1"/>
                </a:solidFill>
                <a:latin typeface="Calibri"/>
                <a:ea typeface="Calibri"/>
                <a:cs typeface="Calibri"/>
                <a:sym typeface="Calibri"/>
              </a:defRPr>
            </a:lvl3pPr>
            <a:lvl4pPr indent="-323850" lvl="3" marL="1828800" marR="0" rtl="0" algn="l">
              <a:lnSpc>
                <a:spcPct val="100000"/>
              </a:lnSpc>
              <a:spcBef>
                <a:spcPts val="450"/>
              </a:spcBef>
              <a:spcAft>
                <a:spcPts val="0"/>
              </a:spcAft>
              <a:buClr>
                <a:srgbClr val="0070A8"/>
              </a:buClr>
              <a:buSzPts val="1500"/>
              <a:buFont typeface="Calibri"/>
              <a:buChar char="•"/>
              <a:defRPr b="0" i="0" sz="1500" u="none" cap="none" strike="noStrike">
                <a:solidFill>
                  <a:schemeClr val="lt1"/>
                </a:solidFill>
                <a:latin typeface="Calibri"/>
                <a:ea typeface="Calibri"/>
                <a:cs typeface="Calibri"/>
                <a:sym typeface="Calibri"/>
              </a:defRPr>
            </a:lvl4pPr>
            <a:lvl5pPr indent="-323850" lvl="4" marL="2286000" marR="0" rtl="0" algn="l">
              <a:lnSpc>
                <a:spcPct val="100000"/>
              </a:lnSpc>
              <a:spcBef>
                <a:spcPts val="450"/>
              </a:spcBef>
              <a:spcAft>
                <a:spcPts val="0"/>
              </a:spcAft>
              <a:buClr>
                <a:srgbClr val="0070A8"/>
              </a:buClr>
              <a:buSzPts val="1500"/>
              <a:buFont typeface="Calibri"/>
              <a:buChar char="─"/>
              <a:defRPr b="0" i="0" sz="1500" u="none" cap="none" strike="noStrike">
                <a:solidFill>
                  <a:schemeClr val="lt1"/>
                </a:solidFill>
                <a:latin typeface="Calibri"/>
                <a:ea typeface="Calibri"/>
                <a:cs typeface="Calibri"/>
                <a:sym typeface="Calibri"/>
              </a:defRPr>
            </a:lvl5pPr>
            <a:lvl6pPr indent="-323850" lvl="5" marL="2743200" marR="0" rtl="0" algn="l">
              <a:lnSpc>
                <a:spcPct val="100000"/>
              </a:lnSpc>
              <a:spcBef>
                <a:spcPts val="450"/>
              </a:spcBef>
              <a:spcAft>
                <a:spcPts val="0"/>
              </a:spcAft>
              <a:buClr>
                <a:srgbClr val="0070A8"/>
              </a:buClr>
              <a:buSzPts val="1500"/>
              <a:buFont typeface="Calibri"/>
              <a:buChar char="−"/>
              <a:defRPr b="0" i="0" sz="1500" u="none" cap="none" strike="noStrike">
                <a:solidFill>
                  <a:schemeClr val="lt1"/>
                </a:solidFill>
                <a:latin typeface="Calibri"/>
                <a:ea typeface="Calibri"/>
                <a:cs typeface="Calibri"/>
                <a:sym typeface="Calibri"/>
              </a:defRPr>
            </a:lvl6pPr>
            <a:lvl7pPr indent="-228600" lvl="6" marL="3200400" marR="0" rtl="0" algn="l">
              <a:lnSpc>
                <a:spcPct val="100000"/>
              </a:lnSpc>
              <a:spcBef>
                <a:spcPts val="450"/>
              </a:spcBef>
              <a:spcAft>
                <a:spcPts val="0"/>
              </a:spcAft>
              <a:buClr>
                <a:schemeClr val="lt1"/>
              </a:buClr>
              <a:buSzPts val="1500"/>
              <a:buFont typeface="Calibri"/>
              <a:buNone/>
              <a:defRPr b="0" i="0" sz="1500" u="none" cap="none" strike="noStrike">
                <a:solidFill>
                  <a:schemeClr val="lt1"/>
                </a:solidFill>
                <a:latin typeface="Calibri"/>
                <a:ea typeface="Calibri"/>
                <a:cs typeface="Calibri"/>
                <a:sym typeface="Calibri"/>
              </a:defRPr>
            </a:lvl7pPr>
            <a:lvl8pPr indent="-323850" lvl="7" marL="3657600" marR="0" rtl="0" algn="l">
              <a:lnSpc>
                <a:spcPct val="100000"/>
              </a:lnSpc>
              <a:spcBef>
                <a:spcPts val="450"/>
              </a:spcBef>
              <a:spcAft>
                <a:spcPts val="0"/>
              </a:spcAft>
              <a:buClr>
                <a:srgbClr val="0070A8"/>
              </a:buClr>
              <a:buSzPts val="1500"/>
              <a:buFont typeface="Calibri"/>
              <a:buAutoNum type="arabicPeriod"/>
              <a:defRPr b="0" i="0" sz="1500" u="none" cap="none" strike="noStrike">
                <a:solidFill>
                  <a:schemeClr val="lt1"/>
                </a:solidFill>
                <a:latin typeface="Calibri"/>
                <a:ea typeface="Calibri"/>
                <a:cs typeface="Calibri"/>
                <a:sym typeface="Calibri"/>
              </a:defRPr>
            </a:lvl8pPr>
            <a:lvl9pPr indent="-323850" lvl="8" marL="4114800" marR="0" rtl="0" algn="l">
              <a:lnSpc>
                <a:spcPct val="100000"/>
              </a:lnSpc>
              <a:spcBef>
                <a:spcPts val="450"/>
              </a:spcBef>
              <a:spcAft>
                <a:spcPts val="450"/>
              </a:spcAft>
              <a:buClr>
                <a:srgbClr val="0070A8"/>
              </a:buClr>
              <a:buSzPts val="1500"/>
              <a:buFont typeface="Calibri"/>
              <a:buAutoNum type="alphaLcPeriod"/>
              <a:defRPr b="0" i="0" sz="1500" u="none" cap="none" strike="noStrike">
                <a:solidFill>
                  <a:schemeClr val="lt1"/>
                </a:solidFill>
                <a:latin typeface="Calibri"/>
                <a:ea typeface="Calibri"/>
                <a:cs typeface="Calibri"/>
                <a:sym typeface="Calibri"/>
              </a:defRPr>
            </a:lvl9pPr>
          </a:lstStyle>
          <a:p/>
        </p:txBody>
      </p:sp>
      <p:sp>
        <p:nvSpPr>
          <p:cNvPr id="255" name="Google Shape;255;p58"/>
          <p:cNvSpPr txBox="1"/>
          <p:nvPr>
            <p:ph type="title"/>
          </p:nvPr>
        </p:nvSpPr>
        <p:spPr>
          <a:xfrm>
            <a:off x="419100" y="283073"/>
            <a:ext cx="8299450" cy="277919"/>
          </a:xfrm>
          <a:prstGeom prst="rect">
            <a:avLst/>
          </a:prstGeom>
          <a:noFill/>
          <a:ln>
            <a:noFill/>
          </a:ln>
        </p:spPr>
        <p:txBody>
          <a:bodyPr anchorCtr="0" anchor="t" bIns="0" lIns="0" spcFirstLastPara="1" rIns="0" wrap="square" tIns="0">
            <a:noAutofit/>
          </a:bodyPr>
          <a:lstStyle>
            <a:lvl1pPr lvl="0" marR="0" rtl="0" algn="l">
              <a:lnSpc>
                <a:spcPct val="104999"/>
              </a:lnSpc>
              <a:spcBef>
                <a:spcPts val="0"/>
              </a:spcBef>
              <a:spcAft>
                <a:spcPts val="0"/>
              </a:spcAft>
              <a:buClr>
                <a:srgbClr val="01324B"/>
              </a:buClr>
              <a:buSzPts val="2000"/>
              <a:buFont typeface="Calibri"/>
              <a:buNone/>
              <a:defRPr b="1" i="0" sz="2000" u="none" cap="none" strike="noStrike">
                <a:solidFill>
                  <a:srgbClr val="01324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60">
          <p15:clr>
            <a:srgbClr val="F26B43"/>
          </p15:clr>
        </p15:guide>
        <p15:guide id="2" pos="264">
          <p15:clr>
            <a:srgbClr val="F26B43"/>
          </p15:clr>
        </p15:guide>
        <p15:guide id="3" pos="5492">
          <p15:clr>
            <a:srgbClr val="F26B43"/>
          </p15:clr>
        </p15:guide>
        <p15:guide id="4" orient="horz" pos="677">
          <p15:clr>
            <a:srgbClr val="F26B43"/>
          </p15:clr>
        </p15:guide>
        <p15:guide id="5" orient="horz" pos="2913">
          <p15:clr>
            <a:srgbClr val="F26B43"/>
          </p15:clr>
        </p15:guide>
        <p15:guide id="6" orient="horz" pos="3048">
          <p15:clr>
            <a:srgbClr val="F26B43"/>
          </p15:clr>
        </p15:guide>
        <p15:guide id="7" pos="1874">
          <p15:clr>
            <a:srgbClr val="F26B43"/>
          </p15:clr>
        </p15:guide>
        <p15:guide id="8" pos="2076">
          <p15:clr>
            <a:srgbClr val="F26B43"/>
          </p15:clr>
        </p15:guide>
        <p15:guide id="9" pos="2778">
          <p15:clr>
            <a:srgbClr val="F26B43"/>
          </p15:clr>
        </p15:guide>
        <p15:guide id="10" pos="2982">
          <p15:clr>
            <a:srgbClr val="F26B43"/>
          </p15:clr>
        </p15:guide>
        <p15:guide id="11" pos="3680">
          <p15:clr>
            <a:srgbClr val="F26B43"/>
          </p15:clr>
        </p15:guide>
        <p15:guide id="12" pos="388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p60"/>
          <p:cNvSpPr/>
          <p:nvPr/>
        </p:nvSpPr>
        <p:spPr>
          <a:xfrm>
            <a:off x="409272" y="4729895"/>
            <a:ext cx="137858" cy="165763"/>
          </a:xfrm>
          <a:custGeom>
            <a:rect b="b" l="l" r="r" t="t"/>
            <a:pathLst>
              <a:path extrusionOk="0" h="443230" w="323215">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noFill/>
          <a:ln>
            <a:noFill/>
          </a:ln>
        </p:spPr>
        <p:txBody>
          <a:bodyPr anchorCtr="0" anchor="ctr" bIns="27000" lIns="0" spcFirstLastPara="1" rIns="0" wrap="square" tIns="0">
            <a:noAutofit/>
          </a:bodyPr>
          <a:lstStyle/>
          <a:p>
            <a:pPr indent="0" lvl="0" marL="0" marR="0" rtl="0" algn="r">
              <a:lnSpc>
                <a:spcPct val="100000"/>
              </a:lnSpc>
              <a:spcBef>
                <a:spcPts val="0"/>
              </a:spcBef>
              <a:spcAft>
                <a:spcPts val="0"/>
              </a:spcAft>
              <a:buClr>
                <a:srgbClr val="01324B"/>
              </a:buClr>
              <a:buSzPts val="900"/>
              <a:buFont typeface="Arial"/>
              <a:buNone/>
            </a:pPr>
            <a:fld id="{00000000-1234-1234-1234-123412341234}" type="slidenum">
              <a:rPr b="1" i="0" lang="en-GB" sz="900" u="none" cap="none" strike="noStrike">
                <a:solidFill>
                  <a:srgbClr val="01324B"/>
                </a:solidFill>
                <a:latin typeface="Calibri"/>
                <a:ea typeface="Calibri"/>
                <a:cs typeface="Calibri"/>
                <a:sym typeface="Calibri"/>
              </a:rPr>
              <a:t>‹#›</a:t>
            </a:fld>
            <a:endParaRPr b="1" i="0" sz="900" u="none" cap="none" strike="noStrike">
              <a:solidFill>
                <a:srgbClr val="01324B"/>
              </a:solidFill>
              <a:latin typeface="Calibri"/>
              <a:ea typeface="Calibri"/>
              <a:cs typeface="Calibri"/>
              <a:sym typeface="Calibri"/>
            </a:endParaRPr>
          </a:p>
        </p:txBody>
      </p:sp>
      <p:sp>
        <p:nvSpPr>
          <p:cNvPr id="266" name="Google Shape;266;p60"/>
          <p:cNvSpPr txBox="1"/>
          <p:nvPr>
            <p:ph idx="1" type="body"/>
          </p:nvPr>
        </p:nvSpPr>
        <p:spPr>
          <a:xfrm>
            <a:off x="419100" y="1077517"/>
            <a:ext cx="8299450" cy="354687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500"/>
              <a:buFont typeface="Arial"/>
              <a:buNone/>
              <a:defRPr b="1" i="0" sz="1500" u="none" cap="none" strike="noStrike">
                <a:solidFill>
                  <a:schemeClr val="accent1"/>
                </a:solidFill>
                <a:latin typeface="Calibri"/>
                <a:ea typeface="Calibri"/>
                <a:cs typeface="Calibri"/>
                <a:sym typeface="Calibri"/>
              </a:defRPr>
            </a:lvl1pPr>
            <a:lvl2pPr indent="-228600" lvl="1" marL="914400" marR="0" rtl="0" algn="l">
              <a:lnSpc>
                <a:spcPct val="100000"/>
              </a:lnSpc>
              <a:spcBef>
                <a:spcPts val="45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indent="-323850" lvl="2" marL="1371600" marR="0" rtl="0" algn="l">
              <a:lnSpc>
                <a:spcPct val="100000"/>
              </a:lnSpc>
              <a:spcBef>
                <a:spcPts val="450"/>
              </a:spcBef>
              <a:spcAft>
                <a:spcPts val="0"/>
              </a:spcAft>
              <a:buClr>
                <a:srgbClr val="0070A8"/>
              </a:buClr>
              <a:buSzPts val="1500"/>
              <a:buFont typeface="Calibri"/>
              <a:buChar char="•"/>
              <a:defRPr b="0" i="0" sz="1500" u="none" cap="none" strike="noStrike">
                <a:solidFill>
                  <a:schemeClr val="dk1"/>
                </a:solidFill>
                <a:latin typeface="Calibri"/>
                <a:ea typeface="Calibri"/>
                <a:cs typeface="Calibri"/>
                <a:sym typeface="Calibri"/>
              </a:defRPr>
            </a:lvl3pPr>
            <a:lvl4pPr indent="-323850" lvl="3" marL="1828800" marR="0" rtl="0" algn="l">
              <a:lnSpc>
                <a:spcPct val="100000"/>
              </a:lnSpc>
              <a:spcBef>
                <a:spcPts val="450"/>
              </a:spcBef>
              <a:spcAft>
                <a:spcPts val="0"/>
              </a:spcAft>
              <a:buClr>
                <a:srgbClr val="0070A8"/>
              </a:buClr>
              <a:buSzPts val="1500"/>
              <a:buFont typeface="Calibri"/>
              <a:buChar char="•"/>
              <a:defRPr b="0" i="0" sz="1500" u="none" cap="none" strike="noStrike">
                <a:solidFill>
                  <a:schemeClr val="dk1"/>
                </a:solidFill>
                <a:latin typeface="Calibri"/>
                <a:ea typeface="Calibri"/>
                <a:cs typeface="Calibri"/>
                <a:sym typeface="Calibri"/>
              </a:defRPr>
            </a:lvl4pPr>
            <a:lvl5pPr indent="-323850" lvl="4" marL="2286000" marR="0" rtl="0" algn="l">
              <a:lnSpc>
                <a:spcPct val="100000"/>
              </a:lnSpc>
              <a:spcBef>
                <a:spcPts val="450"/>
              </a:spcBef>
              <a:spcAft>
                <a:spcPts val="0"/>
              </a:spcAft>
              <a:buClr>
                <a:srgbClr val="0070A8"/>
              </a:buClr>
              <a:buSzPts val="1500"/>
              <a:buFont typeface="Calibri"/>
              <a:buChar char="─"/>
              <a:defRPr b="0" i="0" sz="1500" u="none" cap="none" strike="noStrike">
                <a:solidFill>
                  <a:schemeClr val="dk1"/>
                </a:solidFill>
                <a:latin typeface="Calibri"/>
                <a:ea typeface="Calibri"/>
                <a:cs typeface="Calibri"/>
                <a:sym typeface="Calibri"/>
              </a:defRPr>
            </a:lvl5pPr>
            <a:lvl6pPr indent="-323850" lvl="5" marL="2743200" marR="0" rtl="0" algn="l">
              <a:lnSpc>
                <a:spcPct val="100000"/>
              </a:lnSpc>
              <a:spcBef>
                <a:spcPts val="450"/>
              </a:spcBef>
              <a:spcAft>
                <a:spcPts val="0"/>
              </a:spcAft>
              <a:buClr>
                <a:srgbClr val="0070A8"/>
              </a:buClr>
              <a:buSzPts val="1500"/>
              <a:buFont typeface="Calibri"/>
              <a:buChar char="−"/>
              <a:defRPr b="0" i="0" sz="15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450"/>
              </a:spcBef>
              <a:spcAft>
                <a:spcPts val="0"/>
              </a:spcAft>
              <a:buClr>
                <a:schemeClr val="dk1"/>
              </a:buClr>
              <a:buSzPts val="1500"/>
              <a:buFont typeface="Calibri"/>
              <a:buNone/>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450"/>
              </a:spcBef>
              <a:spcAft>
                <a:spcPts val="0"/>
              </a:spcAft>
              <a:buClr>
                <a:srgbClr val="0070A8"/>
              </a:buClr>
              <a:buSzPts val="1500"/>
              <a:buFont typeface="Calibri"/>
              <a:buAutoNum type="arabicPeriod"/>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450"/>
              </a:spcBef>
              <a:spcAft>
                <a:spcPts val="450"/>
              </a:spcAft>
              <a:buClr>
                <a:srgbClr val="0070A8"/>
              </a:buClr>
              <a:buSzPts val="1500"/>
              <a:buFont typeface="Calibri"/>
              <a:buAutoNum type="alphaLcPeriod"/>
              <a:defRPr b="0" i="0" sz="1500" u="none" cap="none" strike="noStrike">
                <a:solidFill>
                  <a:schemeClr val="dk1"/>
                </a:solidFill>
                <a:latin typeface="Calibri"/>
                <a:ea typeface="Calibri"/>
                <a:cs typeface="Calibri"/>
                <a:sym typeface="Calibri"/>
              </a:defRPr>
            </a:lvl9pPr>
          </a:lstStyle>
          <a:p/>
        </p:txBody>
      </p:sp>
      <p:sp>
        <p:nvSpPr>
          <p:cNvPr id="267" name="Google Shape;267;p60"/>
          <p:cNvSpPr txBox="1"/>
          <p:nvPr>
            <p:ph type="title"/>
          </p:nvPr>
        </p:nvSpPr>
        <p:spPr>
          <a:xfrm>
            <a:off x="419100" y="283073"/>
            <a:ext cx="8299450" cy="277919"/>
          </a:xfrm>
          <a:prstGeom prst="rect">
            <a:avLst/>
          </a:prstGeom>
          <a:noFill/>
          <a:ln>
            <a:noFill/>
          </a:ln>
        </p:spPr>
        <p:txBody>
          <a:bodyPr anchorCtr="0" anchor="t" bIns="0" lIns="0" spcFirstLastPara="1" rIns="0" wrap="square" tIns="0">
            <a:noAutofit/>
          </a:bodyPr>
          <a:lstStyle>
            <a:lvl1pPr lvl="0" marR="0" rtl="0" algn="l">
              <a:lnSpc>
                <a:spcPct val="104999"/>
              </a:lnSpc>
              <a:spcBef>
                <a:spcPts val="0"/>
              </a:spcBef>
              <a:spcAft>
                <a:spcPts val="0"/>
              </a:spcAft>
              <a:buClr>
                <a:srgbClr val="01324B"/>
              </a:buClr>
              <a:buSzPts val="2000"/>
              <a:buFont typeface="Calibri"/>
              <a:buNone/>
              <a:defRPr b="1" i="0" sz="2000" u="none" cap="none" strike="noStrike">
                <a:solidFill>
                  <a:srgbClr val="01324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8" name="Google Shape;268;p60"/>
          <p:cNvPicPr preferRelativeResize="0"/>
          <p:nvPr/>
        </p:nvPicPr>
        <p:blipFill rotWithShape="1">
          <a:blip r:embed="rId1">
            <a:alphaModFix/>
          </a:blip>
          <a:srcRect b="0" l="0" r="0" t="0"/>
          <a:stretch/>
        </p:blipFill>
        <p:spPr>
          <a:xfrm>
            <a:off x="7534326" y="4707883"/>
            <a:ext cx="1207328" cy="1621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60">
          <p15:clr>
            <a:srgbClr val="F26B43"/>
          </p15:clr>
        </p15:guide>
        <p15:guide id="2" pos="264">
          <p15:clr>
            <a:srgbClr val="F26B43"/>
          </p15:clr>
        </p15:guide>
        <p15:guide id="3" pos="5492">
          <p15:clr>
            <a:srgbClr val="F26B43"/>
          </p15:clr>
        </p15:guide>
        <p15:guide id="4" orient="horz" pos="677">
          <p15:clr>
            <a:srgbClr val="F26B43"/>
          </p15:clr>
        </p15:guide>
        <p15:guide id="5" orient="horz" pos="2913">
          <p15:clr>
            <a:srgbClr val="F26B43"/>
          </p15:clr>
        </p15:guide>
        <p15:guide id="6" orient="horz" pos="3048">
          <p15:clr>
            <a:srgbClr val="F26B43"/>
          </p15:clr>
        </p15:guide>
        <p15:guide id="7" pos="1874">
          <p15:clr>
            <a:srgbClr val="F26B43"/>
          </p15:clr>
        </p15:guide>
        <p15:guide id="8" pos="2076">
          <p15:clr>
            <a:srgbClr val="F26B43"/>
          </p15:clr>
        </p15:guide>
        <p15:guide id="9" pos="2778">
          <p15:clr>
            <a:srgbClr val="F26B43"/>
          </p15:clr>
        </p15:guide>
        <p15:guide id="10" pos="2982">
          <p15:clr>
            <a:srgbClr val="F26B43"/>
          </p15:clr>
        </p15:guide>
        <p15:guide id="11" pos="3680">
          <p15:clr>
            <a:srgbClr val="F26B43"/>
          </p15:clr>
        </p15:guide>
        <p15:guide id="12" pos="388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xml"/><Relationship Id="rId3" Type="http://schemas.openxmlformats.org/officeDocument/2006/relationships/image" Target="../media/image32.jpg"/><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4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4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4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4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3.png"/><Relationship Id="rId4" Type="http://schemas.openxmlformats.org/officeDocument/2006/relationships/image" Target="../media/image41.png"/><Relationship Id="rId5" Type="http://schemas.openxmlformats.org/officeDocument/2006/relationships/image" Target="../media/image50.png"/><Relationship Id="rId6"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 Id="rId3" Type="http://schemas.openxmlformats.org/officeDocument/2006/relationships/image" Target="../media/image40.jpg"/><Relationship Id="rId4" Type="http://schemas.openxmlformats.org/officeDocument/2006/relationships/image" Target="../media/image49.png"/><Relationship Id="rId5"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xml"/><Relationship Id="rId3" Type="http://schemas.openxmlformats.org/officeDocument/2006/relationships/image" Target="../media/image29.jpg"/><Relationship Id="rId4" Type="http://schemas.openxmlformats.org/officeDocument/2006/relationships/image" Target="../media/image25.jpg"/><Relationship Id="rId9" Type="http://schemas.openxmlformats.org/officeDocument/2006/relationships/image" Target="../media/image33.jpg"/><Relationship Id="rId5" Type="http://schemas.openxmlformats.org/officeDocument/2006/relationships/image" Target="../media/image28.jpg"/><Relationship Id="rId6" Type="http://schemas.openxmlformats.org/officeDocument/2006/relationships/image" Target="../media/image30.jpg"/><Relationship Id="rId7" Type="http://schemas.openxmlformats.org/officeDocument/2006/relationships/image" Target="../media/image39.jpg"/><Relationship Id="rId8" Type="http://schemas.openxmlformats.org/officeDocument/2006/relationships/image" Target="../media/image34.jpg"/><Relationship Id="rId11" Type="http://schemas.openxmlformats.org/officeDocument/2006/relationships/image" Target="../media/image35.png"/><Relationship Id="rId10" Type="http://schemas.openxmlformats.org/officeDocument/2006/relationships/image" Target="../media/image4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43.png"/><Relationship Id="rId4" Type="http://schemas.openxmlformats.org/officeDocument/2006/relationships/image" Target="../media/image4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85"/>
          <p:cNvPicPr preferRelativeResize="0"/>
          <p:nvPr/>
        </p:nvPicPr>
        <p:blipFill rotWithShape="1">
          <a:blip r:embed="rId3">
            <a:alphaModFix amt="62000"/>
          </a:blip>
          <a:srcRect b="0" l="0" r="0" t="36596"/>
          <a:stretch/>
        </p:blipFill>
        <p:spPr>
          <a:xfrm>
            <a:off x="596075" y="0"/>
            <a:ext cx="7951848" cy="4241026"/>
          </a:xfrm>
          <a:prstGeom prst="rect">
            <a:avLst/>
          </a:prstGeom>
          <a:noFill/>
          <a:ln>
            <a:noFill/>
          </a:ln>
        </p:spPr>
      </p:pic>
      <p:sp>
        <p:nvSpPr>
          <p:cNvPr id="435" name="Google Shape;435;p85"/>
          <p:cNvSpPr txBox="1"/>
          <p:nvPr>
            <p:ph type="ctrTitle"/>
          </p:nvPr>
        </p:nvSpPr>
        <p:spPr>
          <a:xfrm>
            <a:off x="1851350" y="1550663"/>
            <a:ext cx="5640900" cy="1139700"/>
          </a:xfrm>
          <a:prstGeom prst="rect">
            <a:avLst/>
          </a:prstGeom>
        </p:spPr>
        <p:txBody>
          <a:bodyPr anchorCtr="0" anchor="b" bIns="34275" lIns="68575" spcFirstLastPara="1" rIns="68575" wrap="square" tIns="34275">
            <a:noAutofit/>
          </a:bodyPr>
          <a:lstStyle/>
          <a:p>
            <a:pPr indent="0" lvl="0" marL="0" rtl="0" algn="ctr">
              <a:lnSpc>
                <a:spcPct val="100000"/>
              </a:lnSpc>
              <a:spcBef>
                <a:spcPts val="0"/>
              </a:spcBef>
              <a:spcAft>
                <a:spcPts val="0"/>
              </a:spcAft>
              <a:buNone/>
            </a:pPr>
            <a:r>
              <a:rPr b="1" lang="en-GB" sz="3000"/>
              <a:t>Th</a:t>
            </a:r>
            <a:r>
              <a:rPr b="1" lang="en-GB" sz="3000"/>
              <a:t>e State of Open Data</a:t>
            </a:r>
            <a:r>
              <a:rPr b="1" lang="en-GB" sz="3000">
                <a:solidFill>
                  <a:srgbClr val="333333"/>
                </a:solidFill>
              </a:rPr>
              <a:t> in 2022 - data sharing after the pandemic</a:t>
            </a:r>
            <a:endParaRPr b="1" sz="3000"/>
          </a:p>
        </p:txBody>
      </p:sp>
      <p:sp>
        <p:nvSpPr>
          <p:cNvPr id="436" name="Google Shape;436;p85"/>
          <p:cNvSpPr txBox="1"/>
          <p:nvPr>
            <p:ph idx="1" type="subTitle"/>
          </p:nvPr>
        </p:nvSpPr>
        <p:spPr>
          <a:xfrm>
            <a:off x="1786000" y="3292225"/>
            <a:ext cx="5571900" cy="15903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GB"/>
              <a:t>Mark</a:t>
            </a:r>
            <a:r>
              <a:rPr b="1" lang="en-GB"/>
              <a:t> Hahnel</a:t>
            </a:r>
            <a:endParaRPr b="1"/>
          </a:p>
          <a:p>
            <a:pPr indent="0" lvl="0" marL="0" rtl="0" algn="ctr">
              <a:spcBef>
                <a:spcPts val="800"/>
              </a:spcBef>
              <a:spcAft>
                <a:spcPts val="0"/>
              </a:spcAft>
              <a:buNone/>
            </a:pPr>
            <a:r>
              <a:rPr lang="en-GB" sz="1600"/>
              <a:t>Founder &amp; CEO, Figshare</a:t>
            </a:r>
            <a:endParaRPr sz="1600"/>
          </a:p>
          <a:p>
            <a:pPr indent="0" lvl="0" marL="0" rtl="0" algn="ctr">
              <a:lnSpc>
                <a:spcPct val="60000"/>
              </a:lnSpc>
              <a:spcBef>
                <a:spcPts val="0"/>
              </a:spcBef>
              <a:spcAft>
                <a:spcPts val="0"/>
              </a:spcAft>
              <a:buNone/>
            </a:pPr>
            <a:r>
              <a:t/>
            </a:r>
            <a:endParaRPr/>
          </a:p>
          <a:p>
            <a:pPr indent="0" lvl="0" marL="0" rtl="0" algn="ctr">
              <a:spcBef>
                <a:spcPts val="800"/>
              </a:spcBef>
              <a:spcAft>
                <a:spcPts val="0"/>
              </a:spcAft>
              <a:buNone/>
            </a:pPr>
            <a:r>
              <a:t/>
            </a:r>
            <a:endParaRPr sz="1600"/>
          </a:p>
        </p:txBody>
      </p:sp>
      <p:pic>
        <p:nvPicPr>
          <p:cNvPr id="437" name="Google Shape;437;p85"/>
          <p:cNvPicPr preferRelativeResize="0"/>
          <p:nvPr/>
        </p:nvPicPr>
        <p:blipFill rotWithShape="1">
          <a:blip r:embed="rId4">
            <a:alphaModFix/>
          </a:blip>
          <a:srcRect b="0" l="9" r="19" t="0"/>
          <a:stretch/>
        </p:blipFill>
        <p:spPr>
          <a:xfrm>
            <a:off x="3438800" y="554700"/>
            <a:ext cx="2179100" cy="690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id="549" name="Google Shape;549;p94"/>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0" name="Google Shape;550;p94"/>
          <p:cNvSpPr txBox="1"/>
          <p:nvPr/>
        </p:nvSpPr>
        <p:spPr>
          <a:xfrm>
            <a:off x="1135950" y="2485625"/>
            <a:ext cx="1647600" cy="1200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GB" sz="3600">
                <a:solidFill>
                  <a:srgbClr val="A9C518"/>
                </a:solidFill>
              </a:rPr>
              <a:t>35%</a:t>
            </a:r>
            <a:r>
              <a:rPr b="1" lang="en-GB" sz="3600">
                <a:solidFill>
                  <a:srgbClr val="9EC981"/>
                </a:solidFill>
              </a:rPr>
              <a:t> </a:t>
            </a:r>
            <a:r>
              <a:rPr lang="en-GB" sz="1500">
                <a:solidFill>
                  <a:schemeClr val="dk2"/>
                </a:solidFill>
              </a:rPr>
              <a:t>relied upon </a:t>
            </a:r>
            <a:r>
              <a:rPr b="1" lang="en-GB" sz="1500">
                <a:solidFill>
                  <a:schemeClr val="dk2"/>
                </a:solidFill>
              </a:rPr>
              <a:t>repositories</a:t>
            </a:r>
            <a:endParaRPr b="1" sz="1100"/>
          </a:p>
        </p:txBody>
      </p:sp>
      <p:sp>
        <p:nvSpPr>
          <p:cNvPr id="551" name="Google Shape;551;p94"/>
          <p:cNvSpPr txBox="1"/>
          <p:nvPr/>
        </p:nvSpPr>
        <p:spPr>
          <a:xfrm>
            <a:off x="2665575" y="1963250"/>
            <a:ext cx="1647600" cy="969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GB" sz="3600">
                <a:solidFill>
                  <a:srgbClr val="A9C518"/>
                </a:solidFill>
              </a:rPr>
              <a:t>34%</a:t>
            </a:r>
            <a:r>
              <a:rPr b="1" lang="en-GB" sz="3600">
                <a:solidFill>
                  <a:srgbClr val="9EC981"/>
                </a:solidFill>
              </a:rPr>
              <a:t> </a:t>
            </a:r>
            <a:r>
              <a:rPr lang="en-GB" sz="1500">
                <a:solidFill>
                  <a:schemeClr val="dk2"/>
                </a:solidFill>
              </a:rPr>
              <a:t>upon </a:t>
            </a:r>
            <a:r>
              <a:rPr b="1" lang="en-GB" sz="1500">
                <a:solidFill>
                  <a:schemeClr val="dk2"/>
                </a:solidFill>
              </a:rPr>
              <a:t>publishers</a:t>
            </a:r>
            <a:endParaRPr b="1" sz="1100"/>
          </a:p>
        </p:txBody>
      </p:sp>
      <p:sp>
        <p:nvSpPr>
          <p:cNvPr id="552" name="Google Shape;552;p94"/>
          <p:cNvSpPr txBox="1"/>
          <p:nvPr/>
        </p:nvSpPr>
        <p:spPr>
          <a:xfrm>
            <a:off x="6804600" y="2063950"/>
            <a:ext cx="1647600" cy="1431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GB" sz="3600">
                <a:solidFill>
                  <a:srgbClr val="A9C518"/>
                </a:solidFill>
              </a:rPr>
              <a:t>30%</a:t>
            </a:r>
            <a:r>
              <a:rPr b="1" lang="en-GB" sz="3600">
                <a:solidFill>
                  <a:srgbClr val="9EC981"/>
                </a:solidFill>
              </a:rPr>
              <a:t> </a:t>
            </a:r>
            <a:r>
              <a:rPr lang="en-GB" sz="1500">
                <a:solidFill>
                  <a:schemeClr val="dk2"/>
                </a:solidFill>
              </a:rPr>
              <a:t>upon </a:t>
            </a:r>
            <a:r>
              <a:rPr b="1" lang="en-GB" sz="1500">
                <a:solidFill>
                  <a:schemeClr val="dk2"/>
                </a:solidFill>
              </a:rPr>
              <a:t>institutional libraries</a:t>
            </a:r>
            <a:endParaRPr b="1" sz="1100"/>
          </a:p>
        </p:txBody>
      </p:sp>
      <p:sp>
        <p:nvSpPr>
          <p:cNvPr id="553" name="Google Shape;553;p94"/>
          <p:cNvSpPr/>
          <p:nvPr/>
        </p:nvSpPr>
        <p:spPr>
          <a:xfrm>
            <a:off x="284950" y="1061988"/>
            <a:ext cx="461100" cy="461100"/>
          </a:xfrm>
          <a:prstGeom prst="ellipse">
            <a:avLst/>
          </a:prstGeom>
          <a:solidFill>
            <a:srgbClr val="59C4BC">
              <a:alpha val="14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94"/>
          <p:cNvSpPr/>
          <p:nvPr/>
        </p:nvSpPr>
        <p:spPr>
          <a:xfrm rot="-866051">
            <a:off x="345698" y="287025"/>
            <a:ext cx="460950" cy="460950"/>
          </a:xfrm>
          <a:prstGeom prst="ellipse">
            <a:avLst/>
          </a:prstGeom>
          <a:solidFill>
            <a:srgbClr val="C74D5A">
              <a:alpha val="14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94"/>
          <p:cNvSpPr/>
          <p:nvPr/>
        </p:nvSpPr>
        <p:spPr>
          <a:xfrm rot="-866051">
            <a:off x="325819" y="335746"/>
            <a:ext cx="460950" cy="460950"/>
          </a:xfrm>
          <a:prstGeom prst="ellipse">
            <a:avLst/>
          </a:prstGeom>
          <a:solidFill>
            <a:srgbClr val="59C4BC">
              <a:alpha val="14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94"/>
          <p:cNvSpPr/>
          <p:nvPr/>
        </p:nvSpPr>
        <p:spPr>
          <a:xfrm rot="-866051">
            <a:off x="410724" y="313884"/>
            <a:ext cx="460950" cy="460950"/>
          </a:xfrm>
          <a:prstGeom prst="ellipse">
            <a:avLst/>
          </a:prstGeom>
          <a:solidFill>
            <a:srgbClr val="A9C518">
              <a:alpha val="14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4"/>
          <p:cNvSpPr txBox="1"/>
          <p:nvPr/>
        </p:nvSpPr>
        <p:spPr>
          <a:xfrm>
            <a:off x="675250" y="325450"/>
            <a:ext cx="181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252525"/>
                </a:solidFill>
              </a:rPr>
              <a:t>key takeaways</a:t>
            </a:r>
            <a:endParaRPr b="1">
              <a:solidFill>
                <a:srgbClr val="252525"/>
              </a:solidFill>
            </a:endParaRPr>
          </a:p>
          <a:p>
            <a:pPr indent="0" lvl="0" marL="0" rtl="0" algn="l">
              <a:spcBef>
                <a:spcPts val="0"/>
              </a:spcBef>
              <a:spcAft>
                <a:spcPts val="0"/>
              </a:spcAft>
              <a:buNone/>
            </a:pPr>
            <a:r>
              <a:t/>
            </a:r>
            <a:endParaRPr>
              <a:solidFill>
                <a:srgbClr val="252525"/>
              </a:solidFill>
            </a:endParaRPr>
          </a:p>
        </p:txBody>
      </p:sp>
      <p:sp>
        <p:nvSpPr>
          <p:cNvPr id="558" name="Google Shape;558;p94"/>
          <p:cNvSpPr txBox="1"/>
          <p:nvPr>
            <p:ph type="title"/>
          </p:nvPr>
        </p:nvSpPr>
        <p:spPr>
          <a:xfrm>
            <a:off x="77250" y="227425"/>
            <a:ext cx="945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   3   </a:t>
            </a:r>
            <a:endParaRPr b="1" sz="1400"/>
          </a:p>
        </p:txBody>
      </p:sp>
      <p:sp>
        <p:nvSpPr>
          <p:cNvPr id="559" name="Google Shape;559;p94"/>
          <p:cNvSpPr txBox="1"/>
          <p:nvPr>
            <p:ph idx="1" type="body"/>
          </p:nvPr>
        </p:nvSpPr>
        <p:spPr>
          <a:xfrm>
            <a:off x="360550" y="1062000"/>
            <a:ext cx="8150400" cy="780300"/>
          </a:xfrm>
          <a:prstGeom prst="rect">
            <a:avLst/>
          </a:prstGeom>
        </p:spPr>
        <p:txBody>
          <a:bodyPr anchorCtr="0" anchor="t" bIns="91425" lIns="91425" spcFirstLastPara="1" rIns="91425" wrap="square" tIns="91425">
            <a:spAutoFit/>
          </a:bodyPr>
          <a:lstStyle/>
          <a:p>
            <a:pPr indent="-475199" lvl="0" marL="475199" rtl="0" algn="l">
              <a:spcBef>
                <a:spcPts val="0"/>
              </a:spcBef>
              <a:spcAft>
                <a:spcPts val="1600"/>
              </a:spcAft>
              <a:buNone/>
            </a:pPr>
            <a:r>
              <a:rPr b="1" lang="en-GB">
                <a:solidFill>
                  <a:srgbClr val="464646"/>
                </a:solidFill>
              </a:rPr>
              <a:t>3</a:t>
            </a:r>
            <a:r>
              <a:rPr b="1" lang="en-GB">
                <a:solidFill>
                  <a:srgbClr val="464646"/>
                </a:solidFill>
              </a:rPr>
              <a:t>	</a:t>
            </a:r>
            <a:r>
              <a:rPr b="1" lang="en-GB">
                <a:solidFill>
                  <a:srgbClr val="464646"/>
                </a:solidFill>
              </a:rPr>
              <a:t>Repositories, publishers, and institutional libraries have a key role to play in helping make data openly available</a:t>
            </a:r>
            <a:endParaRPr b="1">
              <a:solidFill>
                <a:srgbClr val="46464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id="564" name="Google Shape;564;p95"/>
          <p:cNvPicPr preferRelativeResize="0"/>
          <p:nvPr/>
        </p:nvPicPr>
        <p:blipFill rotWithShape="1">
          <a:blip r:embed="rId3">
            <a:alphaModFix/>
          </a:blip>
          <a:srcRect b="0" l="0" r="0" t="8088"/>
          <a:stretch/>
        </p:blipFill>
        <p:spPr>
          <a:xfrm>
            <a:off x="1979500" y="0"/>
            <a:ext cx="5143500" cy="4727350"/>
          </a:xfrm>
          <a:prstGeom prst="rect">
            <a:avLst/>
          </a:prstGeom>
          <a:noFill/>
          <a:ln>
            <a:noFill/>
          </a:ln>
        </p:spPr>
      </p:pic>
      <p:sp>
        <p:nvSpPr>
          <p:cNvPr id="565" name="Google Shape;565;p9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Key takeaways for institutions</a:t>
            </a:r>
            <a:endParaRPr/>
          </a:p>
        </p:txBody>
      </p:sp>
      <p:sp>
        <p:nvSpPr>
          <p:cNvPr id="566" name="Google Shape;566;p95"/>
          <p:cNvSpPr txBox="1"/>
          <p:nvPr>
            <p:ph idx="1" type="body"/>
          </p:nvPr>
        </p:nvSpPr>
        <p:spPr>
          <a:xfrm>
            <a:off x="728800" y="1737000"/>
            <a:ext cx="2345100" cy="1974300"/>
          </a:xfrm>
          <a:prstGeom prst="rect">
            <a:avLst/>
          </a:prstGeom>
          <a:noFill/>
        </p:spPr>
        <p:txBody>
          <a:bodyPr anchorCtr="0" anchor="t" bIns="91425" lIns="91425" spcFirstLastPara="1" rIns="91425" wrap="square" tIns="91425">
            <a:noAutofit/>
          </a:bodyPr>
          <a:lstStyle/>
          <a:p>
            <a:pPr indent="0" lvl="0" marL="0" rtl="0" algn="l">
              <a:lnSpc>
                <a:spcPct val="60000"/>
              </a:lnSpc>
              <a:spcBef>
                <a:spcPts val="0"/>
              </a:spcBef>
              <a:spcAft>
                <a:spcPts val="0"/>
              </a:spcAft>
              <a:buNone/>
            </a:pPr>
            <a:r>
              <a:rPr b="1" lang="en-GB" sz="3600">
                <a:solidFill>
                  <a:srgbClr val="358280"/>
                </a:solidFill>
              </a:rPr>
              <a:t>30%</a:t>
            </a:r>
            <a:r>
              <a:rPr b="1" lang="en-GB" sz="1400">
                <a:solidFill>
                  <a:srgbClr val="358280"/>
                </a:solidFill>
              </a:rPr>
              <a:t> </a:t>
            </a:r>
            <a:r>
              <a:rPr lang="en-GB" sz="1400">
                <a:solidFill>
                  <a:srgbClr val="358280"/>
                </a:solidFill>
              </a:rPr>
              <a:t>of survey</a:t>
            </a:r>
            <a:endParaRPr sz="1400">
              <a:solidFill>
                <a:srgbClr val="358280"/>
              </a:solidFill>
            </a:endParaRPr>
          </a:p>
          <a:p>
            <a:pPr indent="0" lvl="0" marL="0" rtl="0" algn="l">
              <a:lnSpc>
                <a:spcPct val="115000"/>
              </a:lnSpc>
              <a:spcBef>
                <a:spcPts val="0"/>
              </a:spcBef>
              <a:spcAft>
                <a:spcPts val="1000"/>
              </a:spcAft>
              <a:buNone/>
            </a:pPr>
            <a:r>
              <a:rPr lang="en-GB" sz="1400">
                <a:solidFill>
                  <a:srgbClr val="358280"/>
                </a:solidFill>
              </a:rPr>
              <a:t>respondents said they would</a:t>
            </a:r>
            <a:r>
              <a:rPr lang="en-GB" sz="1400">
                <a:solidFill>
                  <a:srgbClr val="358280"/>
                </a:solidFill>
                <a:highlight>
                  <a:srgbClr val="D7EBCA"/>
                </a:highlight>
              </a:rPr>
              <a:t> </a:t>
            </a:r>
            <a:r>
              <a:rPr b="1" lang="en-GB" sz="1400">
                <a:solidFill>
                  <a:srgbClr val="358280"/>
                </a:solidFill>
                <a:highlight>
                  <a:srgbClr val="D7EBCA"/>
                </a:highlight>
              </a:rPr>
              <a:t>rely upon their institutional library</a:t>
            </a:r>
            <a:r>
              <a:rPr lang="en-GB" sz="1400">
                <a:solidFill>
                  <a:srgbClr val="358280"/>
                </a:solidFill>
                <a:highlight>
                  <a:srgbClr val="D7EBCA"/>
                </a:highlight>
              </a:rPr>
              <a:t> </a:t>
            </a:r>
            <a:r>
              <a:rPr lang="en-GB" sz="1400">
                <a:solidFill>
                  <a:srgbClr val="358280"/>
                </a:solidFill>
              </a:rPr>
              <a:t>for help making their research data openly available</a:t>
            </a:r>
            <a:endParaRPr sz="1400">
              <a:solidFill>
                <a:srgbClr val="358280"/>
              </a:solidFill>
            </a:endParaRPr>
          </a:p>
        </p:txBody>
      </p:sp>
      <p:sp>
        <p:nvSpPr>
          <p:cNvPr id="567" name="Google Shape;567;p95"/>
          <p:cNvSpPr txBox="1"/>
          <p:nvPr>
            <p:ph idx="1" type="body"/>
          </p:nvPr>
        </p:nvSpPr>
        <p:spPr>
          <a:xfrm>
            <a:off x="3378700" y="1737000"/>
            <a:ext cx="2345100" cy="1974300"/>
          </a:xfrm>
          <a:prstGeom prst="rect">
            <a:avLst/>
          </a:prstGeom>
          <a:noFill/>
        </p:spPr>
        <p:txBody>
          <a:bodyPr anchorCtr="0" anchor="t" bIns="91425" lIns="91425" spcFirstLastPara="1" rIns="91425" wrap="square" tIns="91425">
            <a:noAutofit/>
          </a:bodyPr>
          <a:lstStyle/>
          <a:p>
            <a:pPr indent="0" lvl="0" marL="0" rtl="0" algn="l">
              <a:lnSpc>
                <a:spcPct val="60000"/>
              </a:lnSpc>
              <a:spcBef>
                <a:spcPts val="0"/>
              </a:spcBef>
              <a:spcAft>
                <a:spcPts val="0"/>
              </a:spcAft>
              <a:buNone/>
            </a:pPr>
            <a:r>
              <a:rPr b="1" lang="en-GB" sz="1400">
                <a:solidFill>
                  <a:srgbClr val="358280"/>
                </a:solidFill>
              </a:rPr>
              <a:t>Almost </a:t>
            </a:r>
            <a:r>
              <a:rPr b="1" lang="en-GB" sz="3600">
                <a:solidFill>
                  <a:srgbClr val="358280"/>
                </a:solidFill>
              </a:rPr>
              <a:t>half</a:t>
            </a:r>
            <a:r>
              <a:rPr lang="en-GB" sz="1400">
                <a:solidFill>
                  <a:srgbClr val="358280"/>
                </a:solidFill>
              </a:rPr>
              <a:t> of</a:t>
            </a:r>
            <a:endParaRPr sz="1400">
              <a:solidFill>
                <a:srgbClr val="358280"/>
              </a:solidFill>
            </a:endParaRPr>
          </a:p>
          <a:p>
            <a:pPr indent="0" lvl="0" marL="0" rtl="0" algn="l">
              <a:lnSpc>
                <a:spcPct val="115000"/>
              </a:lnSpc>
              <a:spcBef>
                <a:spcPts val="0"/>
              </a:spcBef>
              <a:spcAft>
                <a:spcPts val="0"/>
              </a:spcAft>
              <a:buNone/>
            </a:pPr>
            <a:r>
              <a:rPr lang="en-GB" sz="1400">
                <a:solidFill>
                  <a:srgbClr val="358280"/>
                </a:solidFill>
              </a:rPr>
              <a:t>respondents share their research data in an </a:t>
            </a:r>
            <a:r>
              <a:rPr b="1" lang="en-GB" sz="1400">
                <a:solidFill>
                  <a:srgbClr val="358280"/>
                </a:solidFill>
                <a:highlight>
                  <a:srgbClr val="D7EBCA"/>
                </a:highlight>
              </a:rPr>
              <a:t>institutional repository </a:t>
            </a:r>
            <a:r>
              <a:rPr lang="en-GB" sz="1400">
                <a:solidFill>
                  <a:srgbClr val="358280"/>
                </a:solidFill>
              </a:rPr>
              <a:t>for a public audience</a:t>
            </a:r>
            <a:endParaRPr sz="1400">
              <a:solidFill>
                <a:srgbClr val="358280"/>
              </a:solidFill>
            </a:endParaRPr>
          </a:p>
        </p:txBody>
      </p:sp>
      <p:sp>
        <p:nvSpPr>
          <p:cNvPr id="568" name="Google Shape;568;p95"/>
          <p:cNvSpPr txBox="1"/>
          <p:nvPr>
            <p:ph idx="1" type="body"/>
          </p:nvPr>
        </p:nvSpPr>
        <p:spPr>
          <a:xfrm>
            <a:off x="6028600" y="1737000"/>
            <a:ext cx="2345100" cy="1974300"/>
          </a:xfrm>
          <a:prstGeom prst="rect">
            <a:avLst/>
          </a:prstGeom>
          <a:noFill/>
        </p:spPr>
        <p:txBody>
          <a:bodyPr anchorCtr="0" anchor="t" bIns="91425" lIns="91425" spcFirstLastPara="1" rIns="91425" wrap="square" tIns="91425">
            <a:noAutofit/>
          </a:bodyPr>
          <a:lstStyle/>
          <a:p>
            <a:pPr indent="0" lvl="0" marL="0" rtl="0" algn="l">
              <a:lnSpc>
                <a:spcPct val="60000"/>
              </a:lnSpc>
              <a:spcBef>
                <a:spcPts val="0"/>
              </a:spcBef>
              <a:spcAft>
                <a:spcPts val="0"/>
              </a:spcAft>
              <a:buNone/>
            </a:pPr>
            <a:r>
              <a:rPr b="1" lang="en-GB" sz="3600">
                <a:solidFill>
                  <a:srgbClr val="358280"/>
                </a:solidFill>
              </a:rPr>
              <a:t>58%</a:t>
            </a:r>
            <a:r>
              <a:rPr lang="en-GB" sz="1400">
                <a:solidFill>
                  <a:srgbClr val="358280"/>
                </a:solidFill>
              </a:rPr>
              <a:t> of respondents</a:t>
            </a:r>
            <a:endParaRPr sz="1400">
              <a:solidFill>
                <a:srgbClr val="358280"/>
              </a:solidFill>
            </a:endParaRPr>
          </a:p>
          <a:p>
            <a:pPr indent="0" lvl="0" marL="0" rtl="0" algn="l">
              <a:lnSpc>
                <a:spcPct val="115000"/>
              </a:lnSpc>
              <a:spcBef>
                <a:spcPts val="0"/>
              </a:spcBef>
              <a:spcAft>
                <a:spcPts val="1000"/>
              </a:spcAft>
              <a:buNone/>
            </a:pPr>
            <a:r>
              <a:rPr lang="en-GB" sz="1400">
                <a:solidFill>
                  <a:srgbClr val="358280"/>
                </a:solidFill>
              </a:rPr>
              <a:t>would like greater </a:t>
            </a:r>
            <a:r>
              <a:rPr b="1" lang="en-GB" sz="1400">
                <a:solidFill>
                  <a:srgbClr val="358280"/>
                </a:solidFill>
                <a:highlight>
                  <a:srgbClr val="D7EBCA"/>
                </a:highlight>
              </a:rPr>
              <a:t>guidance from their institution</a:t>
            </a:r>
            <a:r>
              <a:rPr lang="en-GB" sz="1400">
                <a:solidFill>
                  <a:srgbClr val="358280"/>
                </a:solidFill>
                <a:highlight>
                  <a:srgbClr val="D7EBCA"/>
                </a:highlight>
              </a:rPr>
              <a:t> </a:t>
            </a:r>
            <a:r>
              <a:rPr lang="en-GB" sz="1400">
                <a:solidFill>
                  <a:srgbClr val="358280"/>
                </a:solidFill>
              </a:rPr>
              <a:t>on how to comply with their data sharing policies</a:t>
            </a:r>
            <a:endParaRPr sz="1400">
              <a:solidFill>
                <a:srgbClr val="35828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96"/>
          <p:cNvPicPr preferRelativeResize="0"/>
          <p:nvPr/>
        </p:nvPicPr>
        <p:blipFill rotWithShape="1">
          <a:blip r:embed="rId3">
            <a:alphaModFix/>
          </a:blip>
          <a:srcRect b="0" l="0" r="0" t="8088"/>
          <a:stretch/>
        </p:blipFill>
        <p:spPr>
          <a:xfrm>
            <a:off x="1979500" y="0"/>
            <a:ext cx="5143500" cy="4727350"/>
          </a:xfrm>
          <a:prstGeom prst="rect">
            <a:avLst/>
          </a:prstGeom>
          <a:noFill/>
          <a:ln>
            <a:noFill/>
          </a:ln>
        </p:spPr>
      </p:pic>
      <p:sp>
        <p:nvSpPr>
          <p:cNvPr id="574" name="Google Shape;574;p96"/>
          <p:cNvSpPr txBox="1"/>
          <p:nvPr>
            <p:ph idx="1" type="body"/>
          </p:nvPr>
        </p:nvSpPr>
        <p:spPr>
          <a:xfrm>
            <a:off x="728800" y="1737000"/>
            <a:ext cx="2345100" cy="1974300"/>
          </a:xfrm>
          <a:prstGeom prst="rect">
            <a:avLst/>
          </a:prstGeom>
          <a:noFill/>
        </p:spPr>
        <p:txBody>
          <a:bodyPr anchorCtr="0" anchor="t" bIns="91425" lIns="91425" spcFirstLastPara="1" rIns="91425" wrap="square" tIns="91425">
            <a:noAutofit/>
          </a:bodyPr>
          <a:lstStyle/>
          <a:p>
            <a:pPr indent="0" lvl="0" marL="0" rtl="0" algn="l">
              <a:lnSpc>
                <a:spcPct val="60000"/>
              </a:lnSpc>
              <a:spcBef>
                <a:spcPts val="0"/>
              </a:spcBef>
              <a:spcAft>
                <a:spcPts val="0"/>
              </a:spcAft>
              <a:buNone/>
            </a:pPr>
            <a:r>
              <a:rPr b="1" lang="en-GB" sz="3600">
                <a:solidFill>
                  <a:srgbClr val="358280"/>
                </a:solidFill>
              </a:rPr>
              <a:t>47</a:t>
            </a:r>
            <a:r>
              <a:rPr b="1" lang="en-GB" sz="3600">
                <a:solidFill>
                  <a:srgbClr val="358280"/>
                </a:solidFill>
              </a:rPr>
              <a:t>%</a:t>
            </a:r>
            <a:r>
              <a:rPr b="1" lang="en-GB" sz="1400">
                <a:solidFill>
                  <a:srgbClr val="358280"/>
                </a:solidFill>
              </a:rPr>
              <a:t> </a:t>
            </a:r>
            <a:r>
              <a:rPr lang="en-GB" sz="1400">
                <a:solidFill>
                  <a:srgbClr val="358280"/>
                </a:solidFill>
              </a:rPr>
              <a:t>of survey</a:t>
            </a:r>
            <a:endParaRPr sz="1400">
              <a:solidFill>
                <a:srgbClr val="358280"/>
              </a:solidFill>
            </a:endParaRPr>
          </a:p>
          <a:p>
            <a:pPr indent="0" lvl="0" marL="0" rtl="0" algn="l">
              <a:lnSpc>
                <a:spcPct val="115000"/>
              </a:lnSpc>
              <a:spcBef>
                <a:spcPts val="0"/>
              </a:spcBef>
              <a:spcAft>
                <a:spcPts val="1000"/>
              </a:spcAft>
              <a:buNone/>
            </a:pPr>
            <a:r>
              <a:rPr lang="en-GB" sz="1400">
                <a:solidFill>
                  <a:srgbClr val="358280"/>
                </a:solidFill>
              </a:rPr>
              <a:t>respondents said they would</a:t>
            </a:r>
            <a:r>
              <a:rPr lang="en-GB" sz="1400">
                <a:solidFill>
                  <a:srgbClr val="358280"/>
                </a:solidFill>
              </a:rPr>
              <a:t> be </a:t>
            </a:r>
            <a:r>
              <a:rPr b="1" lang="en-GB" sz="1400">
                <a:solidFill>
                  <a:srgbClr val="358280"/>
                </a:solidFill>
                <a:highlight>
                  <a:srgbClr val="D7EBCA"/>
                </a:highlight>
              </a:rPr>
              <a:t>motivated</a:t>
            </a:r>
            <a:r>
              <a:rPr lang="en-GB" sz="1400">
                <a:solidFill>
                  <a:srgbClr val="358280"/>
                </a:solidFill>
                <a:highlight>
                  <a:srgbClr val="D7EBCA"/>
                </a:highlight>
              </a:rPr>
              <a:t> </a:t>
            </a:r>
            <a:r>
              <a:rPr lang="en-GB" sz="1400">
                <a:solidFill>
                  <a:srgbClr val="358280"/>
                </a:solidFill>
              </a:rPr>
              <a:t>to share their data if there was a</a:t>
            </a:r>
            <a:r>
              <a:rPr lang="en-GB" sz="1400">
                <a:solidFill>
                  <a:srgbClr val="358280"/>
                </a:solidFill>
                <a:highlight>
                  <a:srgbClr val="D7EBCA"/>
                </a:highlight>
              </a:rPr>
              <a:t> </a:t>
            </a:r>
            <a:r>
              <a:rPr b="1" lang="en-GB" sz="1400">
                <a:solidFill>
                  <a:srgbClr val="358280"/>
                </a:solidFill>
                <a:highlight>
                  <a:srgbClr val="D7EBCA"/>
                </a:highlight>
              </a:rPr>
              <a:t>journal or publisher requirement</a:t>
            </a:r>
            <a:r>
              <a:rPr lang="en-GB" sz="1400">
                <a:solidFill>
                  <a:srgbClr val="358280"/>
                </a:solidFill>
                <a:highlight>
                  <a:srgbClr val="D7EBCA"/>
                </a:highlight>
              </a:rPr>
              <a:t> </a:t>
            </a:r>
            <a:br>
              <a:rPr lang="en-GB" sz="1400">
                <a:solidFill>
                  <a:srgbClr val="358280"/>
                </a:solidFill>
                <a:highlight>
                  <a:srgbClr val="D7EBCA"/>
                </a:highlight>
              </a:rPr>
            </a:br>
            <a:r>
              <a:rPr lang="en-GB" sz="1400">
                <a:solidFill>
                  <a:srgbClr val="358280"/>
                </a:solidFill>
              </a:rPr>
              <a:t>to do so</a:t>
            </a:r>
            <a:endParaRPr sz="1400">
              <a:solidFill>
                <a:srgbClr val="358280"/>
              </a:solidFill>
            </a:endParaRPr>
          </a:p>
        </p:txBody>
      </p:sp>
      <p:sp>
        <p:nvSpPr>
          <p:cNvPr id="575" name="Google Shape;575;p96"/>
          <p:cNvSpPr txBox="1"/>
          <p:nvPr>
            <p:ph idx="1" type="body"/>
          </p:nvPr>
        </p:nvSpPr>
        <p:spPr>
          <a:xfrm>
            <a:off x="3378700" y="1737000"/>
            <a:ext cx="2345100" cy="1974300"/>
          </a:xfrm>
          <a:prstGeom prst="rect">
            <a:avLst/>
          </a:prstGeom>
          <a:noFill/>
        </p:spPr>
        <p:txBody>
          <a:bodyPr anchorCtr="0" anchor="t" bIns="91425" lIns="91425" spcFirstLastPara="1" rIns="91425" wrap="square" tIns="91425">
            <a:noAutofit/>
          </a:bodyPr>
          <a:lstStyle/>
          <a:p>
            <a:pPr indent="0" lvl="0" marL="0" rtl="0" algn="l">
              <a:lnSpc>
                <a:spcPct val="60000"/>
              </a:lnSpc>
              <a:spcBef>
                <a:spcPts val="0"/>
              </a:spcBef>
              <a:spcAft>
                <a:spcPts val="0"/>
              </a:spcAft>
              <a:buNone/>
            </a:pPr>
            <a:r>
              <a:rPr b="1" lang="en-GB" sz="3600">
                <a:solidFill>
                  <a:srgbClr val="358280"/>
                </a:solidFill>
              </a:rPr>
              <a:t>53</a:t>
            </a:r>
            <a:r>
              <a:rPr b="1" lang="en-GB" sz="3600">
                <a:solidFill>
                  <a:srgbClr val="358280"/>
                </a:solidFill>
              </a:rPr>
              <a:t>%</a:t>
            </a:r>
            <a:r>
              <a:rPr b="1" lang="en-GB" sz="1400">
                <a:solidFill>
                  <a:srgbClr val="358280"/>
                </a:solidFill>
              </a:rPr>
              <a:t> </a:t>
            </a:r>
            <a:r>
              <a:rPr lang="en-GB" sz="1400">
                <a:solidFill>
                  <a:srgbClr val="358280"/>
                </a:solidFill>
              </a:rPr>
              <a:t>of survey</a:t>
            </a:r>
            <a:endParaRPr sz="1400">
              <a:solidFill>
                <a:srgbClr val="358280"/>
              </a:solidFill>
            </a:endParaRPr>
          </a:p>
          <a:p>
            <a:pPr indent="0" lvl="0" marL="0" rtl="0" algn="l">
              <a:lnSpc>
                <a:spcPct val="115000"/>
              </a:lnSpc>
              <a:spcBef>
                <a:spcPts val="0"/>
              </a:spcBef>
              <a:spcAft>
                <a:spcPts val="0"/>
              </a:spcAft>
              <a:buNone/>
            </a:pPr>
            <a:r>
              <a:rPr lang="en-GB" sz="1400">
                <a:solidFill>
                  <a:srgbClr val="358280"/>
                </a:solidFill>
              </a:rPr>
              <a:t>respondents </a:t>
            </a:r>
            <a:r>
              <a:rPr lang="en-GB" sz="1400">
                <a:solidFill>
                  <a:srgbClr val="358280"/>
                </a:solidFill>
              </a:rPr>
              <a:t>obtained research data</a:t>
            </a:r>
            <a:r>
              <a:rPr b="1" lang="en-GB" sz="1400">
                <a:solidFill>
                  <a:srgbClr val="358280"/>
                </a:solidFill>
                <a:highlight>
                  <a:srgbClr val="D7EBCA"/>
                </a:highlight>
              </a:rPr>
              <a:t> collected by other research groups </a:t>
            </a:r>
            <a:r>
              <a:rPr lang="en-GB" sz="1400">
                <a:solidFill>
                  <a:srgbClr val="358280"/>
                </a:solidFill>
              </a:rPr>
              <a:t>from within a published research article</a:t>
            </a:r>
            <a:endParaRPr sz="1400">
              <a:solidFill>
                <a:srgbClr val="358280"/>
              </a:solidFill>
            </a:endParaRPr>
          </a:p>
        </p:txBody>
      </p:sp>
      <p:sp>
        <p:nvSpPr>
          <p:cNvPr id="576" name="Google Shape;576;p96"/>
          <p:cNvSpPr txBox="1"/>
          <p:nvPr>
            <p:ph idx="1" type="body"/>
          </p:nvPr>
        </p:nvSpPr>
        <p:spPr>
          <a:xfrm>
            <a:off x="6028600" y="1737000"/>
            <a:ext cx="2345100" cy="1974300"/>
          </a:xfrm>
          <a:prstGeom prst="rect">
            <a:avLst/>
          </a:prstGeom>
          <a:noFill/>
        </p:spPr>
        <p:txBody>
          <a:bodyPr anchorCtr="0" anchor="t" bIns="91425" lIns="91425" spcFirstLastPara="1" rIns="91425" wrap="square" tIns="91425">
            <a:noAutofit/>
          </a:bodyPr>
          <a:lstStyle/>
          <a:p>
            <a:pPr indent="0" lvl="0" marL="0" rtl="0" algn="l">
              <a:lnSpc>
                <a:spcPct val="60000"/>
              </a:lnSpc>
              <a:spcBef>
                <a:spcPts val="0"/>
              </a:spcBef>
              <a:spcAft>
                <a:spcPts val="0"/>
              </a:spcAft>
              <a:buNone/>
            </a:pPr>
            <a:r>
              <a:rPr b="1" lang="en-GB" sz="3600">
                <a:solidFill>
                  <a:srgbClr val="358280"/>
                </a:solidFill>
              </a:rPr>
              <a:t>53%</a:t>
            </a:r>
            <a:r>
              <a:rPr lang="en-GB" sz="1400">
                <a:solidFill>
                  <a:srgbClr val="358280"/>
                </a:solidFill>
              </a:rPr>
              <a:t> of respondents</a:t>
            </a:r>
            <a:endParaRPr sz="1400">
              <a:solidFill>
                <a:srgbClr val="358280"/>
              </a:solidFill>
            </a:endParaRPr>
          </a:p>
          <a:p>
            <a:pPr indent="0" lvl="0" marL="0" rtl="0" algn="l">
              <a:lnSpc>
                <a:spcPct val="115000"/>
              </a:lnSpc>
              <a:spcBef>
                <a:spcPts val="0"/>
              </a:spcBef>
              <a:spcAft>
                <a:spcPts val="1000"/>
              </a:spcAft>
              <a:buNone/>
            </a:pPr>
            <a:r>
              <a:rPr lang="en-GB" sz="1400">
                <a:solidFill>
                  <a:srgbClr val="358280"/>
                </a:solidFill>
              </a:rPr>
              <a:t>said it was extremely important that data are available from a</a:t>
            </a:r>
            <a:r>
              <a:rPr b="1" lang="en-GB" sz="1400">
                <a:solidFill>
                  <a:srgbClr val="358280"/>
                </a:solidFill>
                <a:highlight>
                  <a:srgbClr val="D7EBCA"/>
                </a:highlight>
              </a:rPr>
              <a:t> publicly available repository</a:t>
            </a:r>
            <a:endParaRPr b="1" sz="1400">
              <a:solidFill>
                <a:srgbClr val="358280"/>
              </a:solidFill>
              <a:highlight>
                <a:srgbClr val="D7EBCA"/>
              </a:highlight>
            </a:endParaRPr>
          </a:p>
        </p:txBody>
      </p:sp>
      <p:sp>
        <p:nvSpPr>
          <p:cNvPr id="577" name="Google Shape;577;p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Key takeaways for publishers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id="582" name="Google Shape;582;p97"/>
          <p:cNvPicPr preferRelativeResize="0"/>
          <p:nvPr/>
        </p:nvPicPr>
        <p:blipFill rotWithShape="1">
          <a:blip r:embed="rId3">
            <a:alphaModFix/>
          </a:blip>
          <a:srcRect b="0" l="0" r="0" t="8088"/>
          <a:stretch/>
        </p:blipFill>
        <p:spPr>
          <a:xfrm>
            <a:off x="1979500" y="0"/>
            <a:ext cx="5143500" cy="4727350"/>
          </a:xfrm>
          <a:prstGeom prst="rect">
            <a:avLst/>
          </a:prstGeom>
          <a:noFill/>
          <a:ln>
            <a:noFill/>
          </a:ln>
        </p:spPr>
      </p:pic>
      <p:sp>
        <p:nvSpPr>
          <p:cNvPr id="583" name="Google Shape;583;p97"/>
          <p:cNvSpPr txBox="1"/>
          <p:nvPr>
            <p:ph idx="1" type="body"/>
          </p:nvPr>
        </p:nvSpPr>
        <p:spPr>
          <a:xfrm>
            <a:off x="6776225" y="1737000"/>
            <a:ext cx="1979700" cy="1974300"/>
          </a:xfrm>
          <a:prstGeom prst="rect">
            <a:avLst/>
          </a:prstGeom>
          <a:noFill/>
        </p:spPr>
        <p:txBody>
          <a:bodyPr anchorCtr="0" anchor="t" bIns="91425" lIns="91425" spcFirstLastPara="1" rIns="91425" wrap="square" tIns="91425">
            <a:noAutofit/>
          </a:bodyPr>
          <a:lstStyle/>
          <a:p>
            <a:pPr indent="0" lvl="0" marL="0" rtl="0" algn="l">
              <a:lnSpc>
                <a:spcPct val="60000"/>
              </a:lnSpc>
              <a:spcBef>
                <a:spcPts val="0"/>
              </a:spcBef>
              <a:spcAft>
                <a:spcPts val="0"/>
              </a:spcAft>
              <a:buNone/>
            </a:pPr>
            <a:r>
              <a:rPr b="1" lang="en-GB" sz="3600">
                <a:solidFill>
                  <a:srgbClr val="358280"/>
                </a:solidFill>
              </a:rPr>
              <a:t>33</a:t>
            </a:r>
            <a:r>
              <a:rPr b="1" lang="en-GB" sz="3600">
                <a:solidFill>
                  <a:srgbClr val="358280"/>
                </a:solidFill>
              </a:rPr>
              <a:t>%</a:t>
            </a:r>
            <a:r>
              <a:rPr lang="en-GB" sz="1400">
                <a:solidFill>
                  <a:srgbClr val="358280"/>
                </a:solidFill>
              </a:rPr>
              <a:t> </a:t>
            </a:r>
            <a:r>
              <a:rPr lang="en-GB" sz="1200">
                <a:solidFill>
                  <a:srgbClr val="358280"/>
                </a:solidFill>
              </a:rPr>
              <a:t>would like</a:t>
            </a:r>
            <a:endParaRPr sz="1400">
              <a:solidFill>
                <a:srgbClr val="358280"/>
              </a:solidFill>
            </a:endParaRPr>
          </a:p>
          <a:p>
            <a:pPr indent="0" lvl="0" marL="0" rtl="0" algn="l">
              <a:lnSpc>
                <a:spcPct val="115000"/>
              </a:lnSpc>
              <a:spcBef>
                <a:spcPts val="0"/>
              </a:spcBef>
              <a:spcAft>
                <a:spcPts val="1000"/>
              </a:spcAft>
              <a:buNone/>
            </a:pPr>
            <a:r>
              <a:rPr lang="en-GB" sz="1200">
                <a:solidFill>
                  <a:srgbClr val="358280"/>
                </a:solidFill>
              </a:rPr>
              <a:t>more</a:t>
            </a:r>
            <a:r>
              <a:rPr b="1" lang="en-GB" sz="1200">
                <a:solidFill>
                  <a:srgbClr val="358280"/>
                </a:solidFill>
                <a:highlight>
                  <a:srgbClr val="D7EBCA"/>
                </a:highlight>
              </a:rPr>
              <a:t> guidance </a:t>
            </a:r>
            <a:r>
              <a:rPr lang="en-GB" sz="1200">
                <a:solidFill>
                  <a:srgbClr val="358280"/>
                </a:solidFill>
              </a:rPr>
              <a:t>on how to comply with government policies on making research data openly available</a:t>
            </a:r>
            <a:endParaRPr sz="1200">
              <a:solidFill>
                <a:srgbClr val="358280"/>
              </a:solidFill>
            </a:endParaRPr>
          </a:p>
        </p:txBody>
      </p:sp>
      <p:sp>
        <p:nvSpPr>
          <p:cNvPr id="584" name="Google Shape;584;p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Key takeaways for funders/government agencies</a:t>
            </a:r>
            <a:endParaRPr/>
          </a:p>
        </p:txBody>
      </p:sp>
      <p:sp>
        <p:nvSpPr>
          <p:cNvPr id="585" name="Google Shape;585;p97"/>
          <p:cNvSpPr txBox="1"/>
          <p:nvPr>
            <p:ph idx="1" type="body"/>
          </p:nvPr>
        </p:nvSpPr>
        <p:spPr>
          <a:xfrm>
            <a:off x="4627450" y="1737000"/>
            <a:ext cx="1979700" cy="1974300"/>
          </a:xfrm>
          <a:prstGeom prst="rect">
            <a:avLst/>
          </a:prstGeom>
          <a:noFill/>
        </p:spPr>
        <p:txBody>
          <a:bodyPr anchorCtr="0" anchor="t" bIns="91425" lIns="91425" spcFirstLastPara="1" rIns="91425" wrap="square" tIns="91425">
            <a:noAutofit/>
          </a:bodyPr>
          <a:lstStyle/>
          <a:p>
            <a:pPr indent="0" lvl="0" marL="0" rtl="0" algn="l">
              <a:lnSpc>
                <a:spcPct val="60000"/>
              </a:lnSpc>
              <a:spcBef>
                <a:spcPts val="0"/>
              </a:spcBef>
              <a:spcAft>
                <a:spcPts val="0"/>
              </a:spcAft>
              <a:buNone/>
            </a:pPr>
            <a:r>
              <a:rPr b="1" lang="en-GB" sz="3600">
                <a:solidFill>
                  <a:srgbClr val="358280"/>
                </a:solidFill>
              </a:rPr>
              <a:t>73</a:t>
            </a:r>
            <a:r>
              <a:rPr b="1" lang="en-GB" sz="3600">
                <a:solidFill>
                  <a:srgbClr val="358280"/>
                </a:solidFill>
              </a:rPr>
              <a:t>%</a:t>
            </a:r>
            <a:r>
              <a:rPr lang="en-GB" sz="1400">
                <a:solidFill>
                  <a:srgbClr val="358280"/>
                </a:solidFill>
              </a:rPr>
              <a:t> </a:t>
            </a:r>
            <a:r>
              <a:rPr lang="en-GB" sz="1200">
                <a:solidFill>
                  <a:srgbClr val="358280"/>
                </a:solidFill>
              </a:rPr>
              <a:t>of survey</a:t>
            </a:r>
            <a:endParaRPr sz="1200">
              <a:solidFill>
                <a:srgbClr val="358280"/>
              </a:solidFill>
            </a:endParaRPr>
          </a:p>
          <a:p>
            <a:pPr indent="0" lvl="0" marL="0" rtl="0" algn="l">
              <a:lnSpc>
                <a:spcPct val="115000"/>
              </a:lnSpc>
              <a:spcBef>
                <a:spcPts val="0"/>
              </a:spcBef>
              <a:spcAft>
                <a:spcPts val="1000"/>
              </a:spcAft>
              <a:buNone/>
            </a:pPr>
            <a:r>
              <a:rPr lang="en-GB" sz="1200">
                <a:solidFill>
                  <a:srgbClr val="358280"/>
                </a:solidFill>
              </a:rPr>
              <a:t>respondents strongly or somewhat support the idea of</a:t>
            </a:r>
            <a:r>
              <a:rPr b="1" lang="en-GB" sz="1200">
                <a:solidFill>
                  <a:srgbClr val="358280"/>
                </a:solidFill>
                <a:highlight>
                  <a:srgbClr val="D7EBCA"/>
                </a:highlight>
              </a:rPr>
              <a:t> a national mandate </a:t>
            </a:r>
            <a:r>
              <a:rPr lang="en-GB" sz="1200">
                <a:solidFill>
                  <a:srgbClr val="358280"/>
                </a:solidFill>
              </a:rPr>
              <a:t>for making research data openly available</a:t>
            </a:r>
            <a:endParaRPr sz="1200">
              <a:solidFill>
                <a:srgbClr val="358280"/>
              </a:solidFill>
            </a:endParaRPr>
          </a:p>
        </p:txBody>
      </p:sp>
      <p:sp>
        <p:nvSpPr>
          <p:cNvPr id="586" name="Google Shape;586;p97"/>
          <p:cNvSpPr txBox="1"/>
          <p:nvPr>
            <p:ph idx="1" type="body"/>
          </p:nvPr>
        </p:nvSpPr>
        <p:spPr>
          <a:xfrm>
            <a:off x="2495350" y="1737000"/>
            <a:ext cx="1979700" cy="1974300"/>
          </a:xfrm>
          <a:prstGeom prst="rect">
            <a:avLst/>
          </a:prstGeom>
          <a:noFill/>
        </p:spPr>
        <p:txBody>
          <a:bodyPr anchorCtr="0" anchor="t" bIns="91425" lIns="91425" spcFirstLastPara="1" rIns="91425" wrap="square" tIns="91425">
            <a:noAutofit/>
          </a:bodyPr>
          <a:lstStyle/>
          <a:p>
            <a:pPr indent="0" lvl="0" marL="0" rtl="0" algn="l">
              <a:lnSpc>
                <a:spcPct val="60000"/>
              </a:lnSpc>
              <a:spcBef>
                <a:spcPts val="0"/>
              </a:spcBef>
              <a:spcAft>
                <a:spcPts val="0"/>
              </a:spcAft>
              <a:buNone/>
            </a:pPr>
            <a:r>
              <a:rPr b="1" lang="en-GB" sz="3600">
                <a:solidFill>
                  <a:srgbClr val="358280"/>
                </a:solidFill>
              </a:rPr>
              <a:t>4</a:t>
            </a:r>
            <a:r>
              <a:rPr b="1" lang="en-GB" sz="3600">
                <a:solidFill>
                  <a:srgbClr val="358280"/>
                </a:solidFill>
              </a:rPr>
              <a:t>8%</a:t>
            </a:r>
            <a:r>
              <a:rPr lang="en-GB" sz="1400">
                <a:solidFill>
                  <a:srgbClr val="358280"/>
                </a:solidFill>
              </a:rPr>
              <a:t> </a:t>
            </a:r>
            <a:r>
              <a:rPr lang="en-GB" sz="1200">
                <a:solidFill>
                  <a:srgbClr val="358280"/>
                </a:solidFill>
              </a:rPr>
              <a:t>of</a:t>
            </a:r>
            <a:endParaRPr sz="1200">
              <a:solidFill>
                <a:srgbClr val="358280"/>
              </a:solidFill>
            </a:endParaRPr>
          </a:p>
          <a:p>
            <a:pPr indent="0" lvl="0" marL="0" rtl="0" algn="l">
              <a:lnSpc>
                <a:spcPct val="115000"/>
              </a:lnSpc>
              <a:spcBef>
                <a:spcPts val="0"/>
              </a:spcBef>
              <a:spcAft>
                <a:spcPts val="1000"/>
              </a:spcAft>
              <a:buNone/>
            </a:pPr>
            <a:r>
              <a:rPr lang="en-GB" sz="1200">
                <a:solidFill>
                  <a:srgbClr val="358280"/>
                </a:solidFill>
              </a:rPr>
              <a:t>respondents said that </a:t>
            </a:r>
            <a:r>
              <a:rPr b="1" lang="en-GB" sz="1200">
                <a:solidFill>
                  <a:srgbClr val="358280"/>
                </a:solidFill>
                <a:highlight>
                  <a:srgbClr val="D7EBCA"/>
                </a:highlight>
              </a:rPr>
              <a:t>funding should be withheld </a:t>
            </a:r>
            <a:r>
              <a:rPr lang="en-GB" sz="1200">
                <a:solidFill>
                  <a:srgbClr val="358280"/>
                </a:solidFill>
              </a:rPr>
              <a:t>(or a penalty incurred) if researchers do not share their data when the funder has mandated that they do so at the grant application stage</a:t>
            </a:r>
            <a:endParaRPr sz="1200">
              <a:solidFill>
                <a:srgbClr val="358280"/>
              </a:solidFill>
            </a:endParaRPr>
          </a:p>
        </p:txBody>
      </p:sp>
      <p:sp>
        <p:nvSpPr>
          <p:cNvPr id="587" name="Google Shape;587;p97"/>
          <p:cNvSpPr txBox="1"/>
          <p:nvPr>
            <p:ph idx="1" type="body"/>
          </p:nvPr>
        </p:nvSpPr>
        <p:spPr>
          <a:xfrm>
            <a:off x="346575" y="1737000"/>
            <a:ext cx="1979700" cy="1974300"/>
          </a:xfrm>
          <a:prstGeom prst="rect">
            <a:avLst/>
          </a:prstGeom>
          <a:noFill/>
        </p:spPr>
        <p:txBody>
          <a:bodyPr anchorCtr="0" anchor="t" bIns="91425" lIns="91425" spcFirstLastPara="1" rIns="91425" wrap="square" tIns="91425">
            <a:noAutofit/>
          </a:bodyPr>
          <a:lstStyle/>
          <a:p>
            <a:pPr indent="0" lvl="0" marL="0" rtl="0" algn="l">
              <a:lnSpc>
                <a:spcPct val="60000"/>
              </a:lnSpc>
              <a:spcBef>
                <a:spcPts val="0"/>
              </a:spcBef>
              <a:spcAft>
                <a:spcPts val="0"/>
              </a:spcAft>
              <a:buNone/>
            </a:pPr>
            <a:r>
              <a:rPr b="1" lang="en-GB" sz="3600">
                <a:solidFill>
                  <a:srgbClr val="358280"/>
                </a:solidFill>
              </a:rPr>
              <a:t>52%</a:t>
            </a:r>
            <a:r>
              <a:rPr lang="en-GB" sz="1400">
                <a:solidFill>
                  <a:srgbClr val="358280"/>
                </a:solidFill>
              </a:rPr>
              <a:t> </a:t>
            </a:r>
            <a:r>
              <a:rPr lang="en-GB" sz="1200">
                <a:solidFill>
                  <a:srgbClr val="358280"/>
                </a:solidFill>
              </a:rPr>
              <a:t>of survey</a:t>
            </a:r>
            <a:endParaRPr sz="1200">
              <a:solidFill>
                <a:srgbClr val="358280"/>
              </a:solidFill>
            </a:endParaRPr>
          </a:p>
          <a:p>
            <a:pPr indent="0" lvl="0" marL="0" rtl="0" algn="l">
              <a:lnSpc>
                <a:spcPct val="115000"/>
              </a:lnSpc>
              <a:spcBef>
                <a:spcPts val="0"/>
              </a:spcBef>
              <a:spcAft>
                <a:spcPts val="1000"/>
              </a:spcAft>
              <a:buNone/>
            </a:pPr>
            <a:r>
              <a:rPr lang="en-GB" sz="1200">
                <a:solidFill>
                  <a:srgbClr val="358280"/>
                </a:solidFill>
              </a:rPr>
              <a:t>respondents said funders should make the sharing of research data part of their</a:t>
            </a:r>
            <a:r>
              <a:rPr b="1" lang="en-GB" sz="1200">
                <a:solidFill>
                  <a:srgbClr val="358280"/>
                </a:solidFill>
                <a:highlight>
                  <a:srgbClr val="D7EBCA"/>
                </a:highlight>
              </a:rPr>
              <a:t> requirements for awarding grants</a:t>
            </a:r>
            <a:endParaRPr b="1" sz="1200">
              <a:solidFill>
                <a:srgbClr val="358280"/>
              </a:solidFill>
              <a:highlight>
                <a:srgbClr val="D7EBCA"/>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98"/>
          <p:cNvSpPr txBox="1"/>
          <p:nvPr/>
        </p:nvSpPr>
        <p:spPr>
          <a:xfrm>
            <a:off x="3855900" y="952975"/>
            <a:ext cx="5288100" cy="18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solidFill>
                  <a:srgbClr val="12919C"/>
                </a:solidFill>
              </a:rPr>
              <a:t>The Fourth Paradigm: </a:t>
            </a:r>
            <a:endParaRPr sz="1700">
              <a:solidFill>
                <a:srgbClr val="12919C"/>
              </a:solidFill>
            </a:endParaRPr>
          </a:p>
          <a:p>
            <a:pPr indent="0" lvl="0" marL="0" rtl="0" algn="l">
              <a:spcBef>
                <a:spcPts val="0"/>
              </a:spcBef>
              <a:spcAft>
                <a:spcPts val="0"/>
              </a:spcAft>
              <a:buNone/>
            </a:pPr>
            <a:r>
              <a:rPr i="1" lang="en-GB" sz="1700">
                <a:solidFill>
                  <a:srgbClr val="12919C"/>
                </a:solidFill>
              </a:rPr>
              <a:t>Data-Intensive Scientific Discovery.</a:t>
            </a:r>
            <a:endParaRPr i="1" sz="1700">
              <a:solidFill>
                <a:srgbClr val="12919C"/>
              </a:solidFill>
            </a:endParaRPr>
          </a:p>
          <a:p>
            <a:pPr indent="0" lvl="0" marL="0" rtl="0" algn="l">
              <a:spcBef>
                <a:spcPts val="0"/>
              </a:spcBef>
              <a:spcAft>
                <a:spcPts val="0"/>
              </a:spcAft>
              <a:buNone/>
            </a:pPr>
            <a:r>
              <a:t/>
            </a:r>
            <a:endParaRPr sz="1700">
              <a:solidFill>
                <a:srgbClr val="A43441"/>
              </a:solidFill>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GB"/>
              <a:t>Empirical Evidence - The sky is blue</a:t>
            </a:r>
            <a:endParaRPr/>
          </a:p>
          <a:p>
            <a:pPr indent="-317500" lvl="0" marL="457200" rtl="0" algn="l">
              <a:spcBef>
                <a:spcPts val="0"/>
              </a:spcBef>
              <a:spcAft>
                <a:spcPts val="0"/>
              </a:spcAft>
              <a:buSzPts val="1400"/>
              <a:buAutoNum type="arabicPeriod"/>
            </a:pPr>
            <a:r>
              <a:rPr lang="en-GB"/>
              <a:t>Scientific theory - The sky is blue every day</a:t>
            </a:r>
            <a:endParaRPr/>
          </a:p>
          <a:p>
            <a:pPr indent="-317500" lvl="0" marL="457200" rtl="0" algn="l">
              <a:spcBef>
                <a:spcPts val="0"/>
              </a:spcBef>
              <a:spcAft>
                <a:spcPts val="0"/>
              </a:spcAft>
              <a:buSzPts val="1400"/>
              <a:buAutoNum type="arabicPeriod"/>
            </a:pPr>
            <a:r>
              <a:rPr lang="en-GB"/>
              <a:t>Computational science - Using advanced computing capabilities to understand and solve complex problems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goal, Dr. Gray insisted, was not to have the biggest, fastest single computer, but rather “to have a world in which all of the science literature is online, all of the science data is online, and they interoperate with each other.”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1500">
                <a:solidFill>
                  <a:srgbClr val="12919C"/>
                </a:solidFill>
              </a:rPr>
              <a:t>Implicit in the idea of a fourth paradigm is the ability, and the need, to share data.</a:t>
            </a:r>
            <a:endParaRPr sz="1600">
              <a:solidFill>
                <a:srgbClr val="12919C"/>
              </a:solidFill>
              <a:highlight>
                <a:srgbClr val="FFFFFF"/>
              </a:highlight>
            </a:endParaRPr>
          </a:p>
        </p:txBody>
      </p:sp>
      <p:pic>
        <p:nvPicPr>
          <p:cNvPr id="593" name="Google Shape;593;p98"/>
          <p:cNvPicPr preferRelativeResize="0"/>
          <p:nvPr/>
        </p:nvPicPr>
        <p:blipFill>
          <a:blip r:embed="rId3">
            <a:alphaModFix/>
          </a:blip>
          <a:stretch>
            <a:fillRect/>
          </a:stretch>
        </p:blipFill>
        <p:spPr>
          <a:xfrm>
            <a:off x="-4010050" y="0"/>
            <a:ext cx="7564648" cy="5143500"/>
          </a:xfrm>
          <a:prstGeom prst="rect">
            <a:avLst/>
          </a:prstGeom>
          <a:noFill/>
          <a:ln>
            <a:noFill/>
          </a:ln>
        </p:spPr>
      </p:pic>
      <p:sp>
        <p:nvSpPr>
          <p:cNvPr id="594" name="Google Shape;594;p98"/>
          <p:cNvSpPr txBox="1"/>
          <p:nvPr/>
        </p:nvSpPr>
        <p:spPr>
          <a:xfrm>
            <a:off x="7894950" y="205250"/>
            <a:ext cx="12492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100">
                <a:solidFill>
                  <a:srgbClr val="12919C"/>
                </a:solidFill>
              </a:rPr>
              <a:t>2009</a:t>
            </a:r>
            <a:endParaRPr sz="3100">
              <a:solidFill>
                <a:srgbClr val="12919C"/>
              </a:solidFill>
            </a:endParaRPr>
          </a:p>
        </p:txBody>
      </p:sp>
      <p:sp>
        <p:nvSpPr>
          <p:cNvPr id="595" name="Google Shape;595;p98"/>
          <p:cNvSpPr txBox="1"/>
          <p:nvPr/>
        </p:nvSpPr>
        <p:spPr>
          <a:xfrm>
            <a:off x="8694350" y="447175"/>
            <a:ext cx="605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p99"/>
          <p:cNvPicPr preferRelativeResize="0"/>
          <p:nvPr/>
        </p:nvPicPr>
        <p:blipFill>
          <a:blip r:embed="rId3">
            <a:alphaModFix/>
          </a:blip>
          <a:stretch>
            <a:fillRect/>
          </a:stretch>
        </p:blipFill>
        <p:spPr>
          <a:xfrm>
            <a:off x="2518249" y="270850"/>
            <a:ext cx="6088852" cy="2655675"/>
          </a:xfrm>
          <a:prstGeom prst="rect">
            <a:avLst/>
          </a:prstGeom>
          <a:noFill/>
          <a:ln>
            <a:noFill/>
          </a:ln>
        </p:spPr>
      </p:pic>
      <p:pic>
        <p:nvPicPr>
          <p:cNvPr id="601" name="Google Shape;601;p99"/>
          <p:cNvPicPr preferRelativeResize="0"/>
          <p:nvPr/>
        </p:nvPicPr>
        <p:blipFill>
          <a:blip r:embed="rId4">
            <a:alphaModFix/>
          </a:blip>
          <a:stretch>
            <a:fillRect/>
          </a:stretch>
        </p:blipFill>
        <p:spPr>
          <a:xfrm>
            <a:off x="426449" y="1821325"/>
            <a:ext cx="1733361" cy="920200"/>
          </a:xfrm>
          <a:prstGeom prst="rect">
            <a:avLst/>
          </a:prstGeom>
          <a:noFill/>
          <a:ln>
            <a:noFill/>
          </a:ln>
        </p:spPr>
      </p:pic>
      <p:pic>
        <p:nvPicPr>
          <p:cNvPr id="602" name="Google Shape;602;p99"/>
          <p:cNvPicPr preferRelativeResize="0"/>
          <p:nvPr/>
        </p:nvPicPr>
        <p:blipFill>
          <a:blip r:embed="rId5">
            <a:alphaModFix/>
          </a:blip>
          <a:stretch>
            <a:fillRect/>
          </a:stretch>
        </p:blipFill>
        <p:spPr>
          <a:xfrm>
            <a:off x="426450" y="612500"/>
            <a:ext cx="1733350" cy="596500"/>
          </a:xfrm>
          <a:prstGeom prst="rect">
            <a:avLst/>
          </a:prstGeom>
          <a:noFill/>
          <a:ln>
            <a:noFill/>
          </a:ln>
        </p:spPr>
      </p:pic>
      <p:pic>
        <p:nvPicPr>
          <p:cNvPr id="603" name="Google Shape;603;p99"/>
          <p:cNvPicPr preferRelativeResize="0"/>
          <p:nvPr/>
        </p:nvPicPr>
        <p:blipFill>
          <a:blip r:embed="rId6">
            <a:alphaModFix/>
          </a:blip>
          <a:stretch>
            <a:fillRect/>
          </a:stretch>
        </p:blipFill>
        <p:spPr>
          <a:xfrm>
            <a:off x="2570725" y="3176522"/>
            <a:ext cx="6036374" cy="18118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07" name="Shape 607"/>
        <p:cNvGrpSpPr/>
        <p:nvPr/>
      </p:nvGrpSpPr>
      <p:grpSpPr>
        <a:xfrm>
          <a:off x="0" y="0"/>
          <a:ext cx="0" cy="0"/>
          <a:chOff x="0" y="0"/>
          <a:chExt cx="0" cy="0"/>
        </a:xfrm>
      </p:grpSpPr>
      <p:pic>
        <p:nvPicPr>
          <p:cNvPr id="608" name="Google Shape;608;p100"/>
          <p:cNvPicPr preferRelativeResize="0"/>
          <p:nvPr/>
        </p:nvPicPr>
        <p:blipFill>
          <a:blip r:embed="rId3">
            <a:alphaModFix/>
          </a:blip>
          <a:stretch>
            <a:fillRect/>
          </a:stretch>
        </p:blipFill>
        <p:spPr>
          <a:xfrm>
            <a:off x="10" y="0"/>
            <a:ext cx="918809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101"/>
          <p:cNvSpPr txBox="1"/>
          <p:nvPr/>
        </p:nvSpPr>
        <p:spPr>
          <a:xfrm>
            <a:off x="743575" y="573000"/>
            <a:ext cx="8091900" cy="354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2100">
                <a:solidFill>
                  <a:schemeClr val="dk2"/>
                </a:solidFill>
              </a:rPr>
              <a:t>“The speed at which any given scientific discipline advances will depend on how well its researchers collaborate with one another”</a:t>
            </a:r>
            <a:r>
              <a:rPr i="1" lang="en-GB" sz="2200">
                <a:solidFill>
                  <a:schemeClr val="dk1"/>
                </a:solidFill>
              </a:rPr>
              <a:t> </a:t>
            </a:r>
            <a:r>
              <a:rPr lang="en-GB" sz="1500">
                <a:solidFill>
                  <a:srgbClr val="12919C"/>
                </a:solidFill>
              </a:rPr>
              <a:t>Jim Gray</a:t>
            </a:r>
            <a:endParaRPr sz="1500">
              <a:solidFill>
                <a:srgbClr val="12919C"/>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GB" sz="2200"/>
              <a:t>FAIR-ly provide:</a:t>
            </a:r>
            <a:endParaRPr i="1" sz="2200"/>
          </a:p>
          <a:p>
            <a:pPr indent="0" lvl="0" marL="0" rtl="0" algn="l">
              <a:spcBef>
                <a:spcPts val="0"/>
              </a:spcBef>
              <a:spcAft>
                <a:spcPts val="0"/>
              </a:spcAft>
              <a:buNone/>
            </a:pPr>
            <a:r>
              <a:t/>
            </a:r>
            <a:endParaRPr/>
          </a:p>
          <a:p>
            <a:pPr indent="-336550" lvl="0" marL="457200" rtl="0" algn="l">
              <a:spcBef>
                <a:spcPts val="0"/>
              </a:spcBef>
              <a:spcAft>
                <a:spcPts val="0"/>
              </a:spcAft>
              <a:buClr>
                <a:srgbClr val="12919C"/>
              </a:buClr>
              <a:buSzPts val="1700"/>
              <a:buFont typeface="Calibri"/>
              <a:buChar char="●"/>
            </a:pPr>
            <a:r>
              <a:rPr lang="en-GB" sz="1700">
                <a:solidFill>
                  <a:srgbClr val="12919C"/>
                </a:solidFill>
                <a:latin typeface="Calibri"/>
                <a:ea typeface="Calibri"/>
                <a:cs typeface="Calibri"/>
                <a:sym typeface="Calibri"/>
              </a:rPr>
              <a:t>Access to literature</a:t>
            </a:r>
            <a:endParaRPr sz="1700">
              <a:latin typeface="Calibri"/>
              <a:ea typeface="Calibri"/>
              <a:cs typeface="Calibri"/>
              <a:sym typeface="Calibri"/>
            </a:endParaRPr>
          </a:p>
          <a:p>
            <a:pPr indent="-336550" lvl="0" marL="457200" rtl="0" algn="l">
              <a:spcBef>
                <a:spcPts val="0"/>
              </a:spcBef>
              <a:spcAft>
                <a:spcPts val="0"/>
              </a:spcAft>
              <a:buClr>
                <a:srgbClr val="12919C"/>
              </a:buClr>
              <a:buSzPts val="1700"/>
              <a:buFont typeface="Calibri"/>
              <a:buChar char="●"/>
            </a:pPr>
            <a:r>
              <a:rPr lang="en-GB" sz="1700">
                <a:solidFill>
                  <a:srgbClr val="12919C"/>
                </a:solidFill>
                <a:latin typeface="Calibri"/>
                <a:ea typeface="Calibri"/>
                <a:cs typeface="Calibri"/>
                <a:sym typeface="Calibri"/>
              </a:rPr>
              <a:t>Ability to publish literature</a:t>
            </a:r>
            <a:endParaRPr sz="1700">
              <a:latin typeface="Calibri"/>
              <a:ea typeface="Calibri"/>
              <a:cs typeface="Calibri"/>
              <a:sym typeface="Calibri"/>
            </a:endParaRPr>
          </a:p>
          <a:p>
            <a:pPr indent="-336550" lvl="0" marL="457200" rtl="0" algn="l">
              <a:spcBef>
                <a:spcPts val="0"/>
              </a:spcBef>
              <a:spcAft>
                <a:spcPts val="0"/>
              </a:spcAft>
              <a:buClr>
                <a:srgbClr val="12919C"/>
              </a:buClr>
              <a:buSzPts val="1700"/>
              <a:buFont typeface="Calibri"/>
              <a:buChar char="●"/>
            </a:pPr>
            <a:r>
              <a:rPr lang="en-GB" sz="1700">
                <a:solidFill>
                  <a:srgbClr val="12919C"/>
                </a:solidFill>
                <a:latin typeface="Calibri"/>
                <a:ea typeface="Calibri"/>
                <a:cs typeface="Calibri"/>
                <a:sym typeface="Calibri"/>
              </a:rPr>
              <a:t>Access to data</a:t>
            </a:r>
            <a:endParaRPr sz="1700">
              <a:latin typeface="Calibri"/>
              <a:ea typeface="Calibri"/>
              <a:cs typeface="Calibri"/>
              <a:sym typeface="Calibri"/>
            </a:endParaRPr>
          </a:p>
          <a:p>
            <a:pPr indent="-336550" lvl="0" marL="457200" rtl="0" algn="l">
              <a:spcBef>
                <a:spcPts val="0"/>
              </a:spcBef>
              <a:spcAft>
                <a:spcPts val="0"/>
              </a:spcAft>
              <a:buClr>
                <a:srgbClr val="12919C"/>
              </a:buClr>
              <a:buSzPts val="1700"/>
              <a:buFont typeface="Calibri"/>
              <a:buChar char="●"/>
            </a:pPr>
            <a:r>
              <a:rPr lang="en-GB" sz="1700">
                <a:solidFill>
                  <a:srgbClr val="12919C"/>
                </a:solidFill>
                <a:latin typeface="Calibri"/>
                <a:ea typeface="Calibri"/>
                <a:cs typeface="Calibri"/>
                <a:sym typeface="Calibri"/>
              </a:rPr>
              <a:t>Ability to publish data</a:t>
            </a:r>
            <a:endParaRPr sz="1700">
              <a:latin typeface="Calibri"/>
              <a:ea typeface="Calibri"/>
              <a:cs typeface="Calibri"/>
              <a:sym typeface="Calibri"/>
            </a:endParaRPr>
          </a:p>
          <a:p>
            <a:pPr indent="0" lvl="0" marL="0" rtl="0" algn="l">
              <a:spcBef>
                <a:spcPts val="0"/>
              </a:spcBef>
              <a:spcAft>
                <a:spcPts val="0"/>
              </a:spcAft>
              <a:buNone/>
            </a:pPr>
            <a:r>
              <a:t/>
            </a:r>
            <a:endParaRPr/>
          </a:p>
        </p:txBody>
      </p:sp>
      <p:sp>
        <p:nvSpPr>
          <p:cNvPr id="614" name="Google Shape;614;p101"/>
          <p:cNvSpPr/>
          <p:nvPr/>
        </p:nvSpPr>
        <p:spPr>
          <a:xfrm>
            <a:off x="4478675" y="2492700"/>
            <a:ext cx="1411800" cy="1387200"/>
          </a:xfrm>
          <a:prstGeom prst="ellipse">
            <a:avLst/>
          </a:prstGeom>
          <a:noFill/>
          <a:ln cap="flat" cmpd="sng" w="76200">
            <a:solidFill>
              <a:srgbClr val="50B9A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50B9AE"/>
              </a:highlight>
            </a:endParaRPr>
          </a:p>
        </p:txBody>
      </p:sp>
      <p:sp>
        <p:nvSpPr>
          <p:cNvPr id="615" name="Google Shape;615;p101"/>
          <p:cNvSpPr/>
          <p:nvPr/>
        </p:nvSpPr>
        <p:spPr>
          <a:xfrm>
            <a:off x="5310875" y="2492700"/>
            <a:ext cx="1411800" cy="1387200"/>
          </a:xfrm>
          <a:prstGeom prst="ellipse">
            <a:avLst/>
          </a:prstGeom>
          <a:noFill/>
          <a:ln cap="flat" cmpd="sng" w="76200">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50B9AE"/>
              </a:highlight>
            </a:endParaRPr>
          </a:p>
        </p:txBody>
      </p:sp>
      <p:sp>
        <p:nvSpPr>
          <p:cNvPr id="616" name="Google Shape;616;p101"/>
          <p:cNvSpPr/>
          <p:nvPr/>
        </p:nvSpPr>
        <p:spPr>
          <a:xfrm>
            <a:off x="4864325" y="1822625"/>
            <a:ext cx="1411800" cy="1387200"/>
          </a:xfrm>
          <a:prstGeom prst="ellipse">
            <a:avLst/>
          </a:prstGeom>
          <a:noFill/>
          <a:ln cap="flat" cmpd="sng" w="76200">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50B9AE"/>
              </a:highlight>
            </a:endParaRPr>
          </a:p>
        </p:txBody>
      </p:sp>
      <p:sp>
        <p:nvSpPr>
          <p:cNvPr id="617" name="Google Shape;617;p101"/>
          <p:cNvSpPr txBox="1"/>
          <p:nvPr/>
        </p:nvSpPr>
        <p:spPr>
          <a:xfrm>
            <a:off x="4541875" y="3042575"/>
            <a:ext cx="76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People</a:t>
            </a:r>
            <a:endParaRPr/>
          </a:p>
        </p:txBody>
      </p:sp>
      <p:sp>
        <p:nvSpPr>
          <p:cNvPr id="618" name="Google Shape;618;p101"/>
          <p:cNvSpPr txBox="1"/>
          <p:nvPr/>
        </p:nvSpPr>
        <p:spPr>
          <a:xfrm>
            <a:off x="5925438" y="3045126"/>
            <a:ext cx="76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Culture</a:t>
            </a:r>
            <a:endParaRPr/>
          </a:p>
        </p:txBody>
      </p:sp>
      <p:sp>
        <p:nvSpPr>
          <p:cNvPr id="619" name="Google Shape;619;p101"/>
          <p:cNvSpPr txBox="1"/>
          <p:nvPr/>
        </p:nvSpPr>
        <p:spPr>
          <a:xfrm>
            <a:off x="5261963" y="1994501"/>
            <a:ext cx="76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Tech</a:t>
            </a:r>
            <a:endParaRPr/>
          </a:p>
        </p:txBody>
      </p:sp>
      <p:sp>
        <p:nvSpPr>
          <p:cNvPr id="620" name="Google Shape;620;p101"/>
          <p:cNvSpPr txBox="1"/>
          <p:nvPr/>
        </p:nvSpPr>
        <p:spPr>
          <a:xfrm>
            <a:off x="4571997" y="4184650"/>
            <a:ext cx="1187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Repositories</a:t>
            </a:r>
            <a:endParaRPr/>
          </a:p>
          <a:p>
            <a:pPr indent="0" lvl="0" marL="0" rtl="0" algn="ctr">
              <a:spcBef>
                <a:spcPts val="0"/>
              </a:spcBef>
              <a:spcAft>
                <a:spcPts val="0"/>
              </a:spcAft>
              <a:buNone/>
            </a:pPr>
            <a:r>
              <a:rPr lang="en-GB"/>
              <a:t>Libraries</a:t>
            </a:r>
            <a:endParaRPr/>
          </a:p>
          <a:p>
            <a:pPr indent="0" lvl="0" marL="0" rtl="0" algn="ctr">
              <a:spcBef>
                <a:spcPts val="0"/>
              </a:spcBef>
              <a:spcAft>
                <a:spcPts val="0"/>
              </a:spcAft>
              <a:buNone/>
            </a:pPr>
            <a:r>
              <a:rPr lang="en-GB"/>
              <a:t>Archives</a:t>
            </a:r>
            <a:endParaRPr/>
          </a:p>
        </p:txBody>
      </p:sp>
      <p:cxnSp>
        <p:nvCxnSpPr>
          <p:cNvPr id="621" name="Google Shape;621;p101"/>
          <p:cNvCxnSpPr/>
          <p:nvPr/>
        </p:nvCxnSpPr>
        <p:spPr>
          <a:xfrm rot="10800000">
            <a:off x="5619747" y="2952550"/>
            <a:ext cx="3300" cy="1232100"/>
          </a:xfrm>
          <a:prstGeom prst="straightConnector1">
            <a:avLst/>
          </a:prstGeom>
          <a:noFill/>
          <a:ln cap="flat" cmpd="sng" w="38100">
            <a:solidFill>
              <a:srgbClr val="A43441"/>
            </a:solidFill>
            <a:prstDash val="solid"/>
            <a:round/>
            <a:headEnd len="med" w="med" type="none"/>
            <a:tailEnd len="med" w="med" type="triangle"/>
          </a:ln>
        </p:spPr>
      </p:cxnSp>
      <p:sp>
        <p:nvSpPr>
          <p:cNvPr id="622" name="Google Shape;622;p101"/>
          <p:cNvSpPr txBox="1"/>
          <p:nvPr/>
        </p:nvSpPr>
        <p:spPr>
          <a:xfrm>
            <a:off x="5798022" y="4176400"/>
            <a:ext cx="1187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Institutions</a:t>
            </a:r>
            <a:endParaRPr/>
          </a:p>
          <a:p>
            <a:pPr indent="0" lvl="0" marL="0" rtl="0" algn="ctr">
              <a:spcBef>
                <a:spcPts val="0"/>
              </a:spcBef>
              <a:spcAft>
                <a:spcPts val="0"/>
              </a:spcAft>
              <a:buNone/>
            </a:pPr>
            <a:r>
              <a:rPr lang="en-GB"/>
              <a:t>Publishers</a:t>
            </a:r>
            <a:endParaRPr/>
          </a:p>
          <a:p>
            <a:pPr indent="0" lvl="0" marL="0" rtl="0" algn="ctr">
              <a:spcBef>
                <a:spcPts val="0"/>
              </a:spcBef>
              <a:spcAft>
                <a:spcPts val="0"/>
              </a:spcAft>
              <a:buNone/>
            </a:pPr>
            <a:r>
              <a:rPr lang="en-GB"/>
              <a:t>Funders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pic>
        <p:nvPicPr>
          <p:cNvPr id="627" name="Google Shape;627;p102"/>
          <p:cNvPicPr preferRelativeResize="0"/>
          <p:nvPr/>
        </p:nvPicPr>
        <p:blipFill rotWithShape="1">
          <a:blip r:embed="rId3">
            <a:alphaModFix amt="76000"/>
          </a:blip>
          <a:srcRect b="-11177" l="0" r="0" t="37545"/>
          <a:stretch/>
        </p:blipFill>
        <p:spPr>
          <a:xfrm rot="10800000">
            <a:off x="4127250" y="4447550"/>
            <a:ext cx="945250" cy="695950"/>
          </a:xfrm>
          <a:prstGeom prst="rect">
            <a:avLst/>
          </a:prstGeom>
          <a:noFill/>
          <a:ln>
            <a:noFill/>
          </a:ln>
        </p:spPr>
      </p:pic>
      <p:pic>
        <p:nvPicPr>
          <p:cNvPr id="628" name="Google Shape;628;p102"/>
          <p:cNvPicPr preferRelativeResize="0"/>
          <p:nvPr/>
        </p:nvPicPr>
        <p:blipFill rotWithShape="1">
          <a:blip r:embed="rId3">
            <a:alphaModFix amt="76000"/>
          </a:blip>
          <a:srcRect b="0" l="0" r="0" t="26367"/>
          <a:stretch/>
        </p:blipFill>
        <p:spPr>
          <a:xfrm>
            <a:off x="838175" y="0"/>
            <a:ext cx="6485300" cy="4775100"/>
          </a:xfrm>
          <a:prstGeom prst="rect">
            <a:avLst/>
          </a:prstGeom>
          <a:noFill/>
          <a:ln>
            <a:noFill/>
          </a:ln>
        </p:spPr>
      </p:pic>
      <p:pic>
        <p:nvPicPr>
          <p:cNvPr id="629" name="Google Shape;629;p102"/>
          <p:cNvPicPr preferRelativeResize="0"/>
          <p:nvPr/>
        </p:nvPicPr>
        <p:blipFill>
          <a:blip r:embed="rId4">
            <a:alphaModFix/>
          </a:blip>
          <a:stretch>
            <a:fillRect/>
          </a:stretch>
        </p:blipFill>
        <p:spPr>
          <a:xfrm>
            <a:off x="1719263" y="-12"/>
            <a:ext cx="5705475" cy="2066925"/>
          </a:xfrm>
          <a:prstGeom prst="rect">
            <a:avLst/>
          </a:prstGeom>
          <a:noFill/>
          <a:ln>
            <a:noFill/>
          </a:ln>
        </p:spPr>
      </p:pic>
      <p:sp>
        <p:nvSpPr>
          <p:cNvPr id="630" name="Google Shape;630;p102"/>
          <p:cNvSpPr txBox="1"/>
          <p:nvPr/>
        </p:nvSpPr>
        <p:spPr>
          <a:xfrm>
            <a:off x="1006800" y="2571750"/>
            <a:ext cx="2572200" cy="15903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rPr b="1" lang="en-GB" sz="1800">
                <a:solidFill>
                  <a:srgbClr val="000000"/>
                </a:solidFill>
                <a:latin typeface="Calibri"/>
                <a:ea typeface="Calibri"/>
                <a:cs typeface="Calibri"/>
                <a:sym typeface="Calibri"/>
              </a:rPr>
              <a:t>Mark</a:t>
            </a:r>
            <a:r>
              <a:rPr b="1" lang="en-GB" sz="1800">
                <a:solidFill>
                  <a:srgbClr val="000000"/>
                </a:solidFill>
                <a:latin typeface="Calibri"/>
                <a:ea typeface="Calibri"/>
                <a:cs typeface="Calibri"/>
                <a:sym typeface="Calibri"/>
              </a:rPr>
              <a:t> Hahnel</a:t>
            </a:r>
            <a:endParaRPr b="1" sz="1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rPr lang="en-GB" sz="1600">
                <a:solidFill>
                  <a:srgbClr val="000000"/>
                </a:solidFill>
                <a:latin typeface="Calibri"/>
                <a:ea typeface="Calibri"/>
                <a:cs typeface="Calibri"/>
                <a:sym typeface="Calibri"/>
              </a:rPr>
              <a:t>Founder &amp; CEO, Figshare</a:t>
            </a:r>
            <a:br>
              <a:rPr lang="en-GB" sz="1600">
                <a:solidFill>
                  <a:srgbClr val="000000"/>
                </a:solidFill>
                <a:latin typeface="Calibri"/>
                <a:ea typeface="Calibri"/>
                <a:cs typeface="Calibri"/>
                <a:sym typeface="Calibri"/>
              </a:rPr>
            </a:br>
            <a:r>
              <a:rPr lang="en-GB" sz="1600">
                <a:latin typeface="Calibri"/>
                <a:ea typeface="Calibri"/>
                <a:cs typeface="Calibri"/>
                <a:sym typeface="Calibri"/>
              </a:rPr>
              <a:t>mark@figshare.com</a:t>
            </a:r>
            <a:br>
              <a:rPr lang="en-GB" sz="1600">
                <a:solidFill>
                  <a:srgbClr val="000000"/>
                </a:solidFill>
                <a:latin typeface="Calibri"/>
                <a:ea typeface="Calibri"/>
                <a:cs typeface="Calibri"/>
                <a:sym typeface="Calibri"/>
              </a:rPr>
            </a:br>
            <a:r>
              <a:rPr lang="en-GB" sz="1600">
                <a:solidFill>
                  <a:srgbClr val="000000"/>
                </a:solidFill>
                <a:latin typeface="Calibri"/>
                <a:ea typeface="Calibri"/>
                <a:cs typeface="Calibri"/>
                <a:sym typeface="Calibri"/>
              </a:rPr>
              <a:t>@markhahnel</a:t>
            </a:r>
            <a:br>
              <a:rPr lang="en-GB" sz="1600">
                <a:latin typeface="Calibri"/>
                <a:ea typeface="Calibri"/>
                <a:cs typeface="Calibri"/>
                <a:sym typeface="Calibri"/>
              </a:rPr>
            </a:br>
            <a:r>
              <a:rPr lang="en-GB" sz="1600">
                <a:solidFill>
                  <a:srgbClr val="000000"/>
                </a:solidFill>
                <a:latin typeface="Calibri"/>
                <a:ea typeface="Calibri"/>
                <a:cs typeface="Calibri"/>
                <a:sym typeface="Calibri"/>
              </a:rPr>
              <a:t>@figshare</a:t>
            </a:r>
            <a:endParaRPr sz="1600">
              <a:solidFill>
                <a:srgbClr val="000000"/>
              </a:solidFill>
              <a:latin typeface="Calibri"/>
              <a:ea typeface="Calibri"/>
              <a:cs typeface="Calibri"/>
              <a:sym typeface="Calibri"/>
            </a:endParaRPr>
          </a:p>
        </p:txBody>
      </p:sp>
      <p:sp>
        <p:nvSpPr>
          <p:cNvPr id="631" name="Google Shape;631;p102"/>
          <p:cNvSpPr txBox="1"/>
          <p:nvPr/>
        </p:nvSpPr>
        <p:spPr>
          <a:xfrm>
            <a:off x="4840950" y="2571750"/>
            <a:ext cx="3751500" cy="15903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rPr lang="en-GB" sz="1600">
                <a:latin typeface="Calibri"/>
                <a:ea typeface="Calibri"/>
                <a:cs typeface="Calibri"/>
                <a:sym typeface="Calibri"/>
              </a:rPr>
              <a:t>Read the full State of Open Data 2021</a:t>
            </a:r>
            <a:endParaRPr sz="1600">
              <a:latin typeface="Calibri"/>
              <a:ea typeface="Calibri"/>
              <a:cs typeface="Calibri"/>
              <a:sym typeface="Calibri"/>
            </a:endParaRPr>
          </a:p>
          <a:p>
            <a:pPr indent="0" lvl="0" marL="0" rtl="0" algn="l">
              <a:lnSpc>
                <a:spcPct val="90000"/>
              </a:lnSpc>
              <a:spcBef>
                <a:spcPts val="800"/>
              </a:spcBef>
              <a:spcAft>
                <a:spcPts val="0"/>
              </a:spcAft>
              <a:buNone/>
            </a:pPr>
            <a:r>
              <a:rPr b="1" lang="en-GB" sz="1600">
                <a:highlight>
                  <a:srgbClr val="D7EBCA"/>
                </a:highlight>
                <a:latin typeface="Calibri"/>
                <a:ea typeface="Calibri"/>
                <a:cs typeface="Calibri"/>
                <a:sym typeface="Calibri"/>
              </a:rPr>
              <a:t>doi.org/10.6084/m9.figshare.17061347</a:t>
            </a:r>
            <a:endParaRPr b="1" sz="1600">
              <a:highlight>
                <a:srgbClr val="D7EBCA"/>
              </a:highlight>
              <a:latin typeface="Calibri"/>
              <a:ea typeface="Calibri"/>
              <a:cs typeface="Calibri"/>
              <a:sym typeface="Calibri"/>
            </a:endParaRPr>
          </a:p>
          <a:p>
            <a:pPr indent="0" lvl="0" marL="0" rtl="0" algn="l">
              <a:lnSpc>
                <a:spcPct val="90000"/>
              </a:lnSpc>
              <a:spcBef>
                <a:spcPts val="800"/>
              </a:spcBef>
              <a:spcAft>
                <a:spcPts val="0"/>
              </a:spcAft>
              <a:buNone/>
            </a:pPr>
            <a:r>
              <a:rPr lang="en-GB" sz="1600">
                <a:latin typeface="Calibri"/>
                <a:ea typeface="Calibri"/>
                <a:cs typeface="Calibri"/>
                <a:sym typeface="Calibri"/>
              </a:rPr>
              <a:t>o</a:t>
            </a:r>
            <a:r>
              <a:rPr lang="en-GB" sz="1600">
                <a:latin typeface="Calibri"/>
                <a:ea typeface="Calibri"/>
                <a:cs typeface="Calibri"/>
                <a:sym typeface="Calibri"/>
              </a:rPr>
              <a:t>r </a:t>
            </a:r>
            <a:r>
              <a:rPr b="1" lang="en-GB" sz="1600">
                <a:highlight>
                  <a:srgbClr val="D7EBCA"/>
                </a:highlight>
                <a:latin typeface="Calibri"/>
                <a:ea typeface="Calibri"/>
                <a:cs typeface="Calibri"/>
                <a:sym typeface="Calibri"/>
              </a:rPr>
              <a:t>knowledge.figshare.com/sood</a:t>
            </a:r>
            <a:endParaRPr b="1" sz="1600">
              <a:highlight>
                <a:srgbClr val="D7EBCA"/>
              </a:highlight>
              <a:latin typeface="Calibri"/>
              <a:ea typeface="Calibri"/>
              <a:cs typeface="Calibri"/>
              <a:sym typeface="Calibri"/>
            </a:endParaRPr>
          </a:p>
        </p:txBody>
      </p:sp>
      <p:pic>
        <p:nvPicPr>
          <p:cNvPr id="632" name="Google Shape;632;p102"/>
          <p:cNvPicPr preferRelativeResize="0"/>
          <p:nvPr/>
        </p:nvPicPr>
        <p:blipFill>
          <a:blip r:embed="rId5">
            <a:alphaModFix/>
          </a:blip>
          <a:stretch>
            <a:fillRect/>
          </a:stretch>
        </p:blipFill>
        <p:spPr>
          <a:xfrm>
            <a:off x="4158405" y="4319525"/>
            <a:ext cx="827191" cy="606251"/>
          </a:xfrm>
          <a:prstGeom prst="rect">
            <a:avLst/>
          </a:prstGeom>
          <a:noFill/>
          <a:ln>
            <a:noFill/>
          </a:ln>
        </p:spPr>
      </p:pic>
      <p:sp>
        <p:nvSpPr>
          <p:cNvPr id="633" name="Google Shape;633;p102"/>
          <p:cNvSpPr txBox="1"/>
          <p:nvPr/>
        </p:nvSpPr>
        <p:spPr>
          <a:xfrm>
            <a:off x="3981450" y="4740300"/>
            <a:ext cx="1181100" cy="4032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800"/>
              </a:spcBef>
              <a:spcAft>
                <a:spcPts val="0"/>
              </a:spcAft>
              <a:buNone/>
            </a:pPr>
            <a:r>
              <a:rPr lang="en-GB" sz="800">
                <a:latin typeface="Calibri"/>
                <a:ea typeface="Calibri"/>
                <a:cs typeface="Calibri"/>
                <a:sym typeface="Calibri"/>
              </a:rPr>
              <a:t>10 years of fig</a:t>
            </a:r>
            <a:r>
              <a:rPr b="1" lang="en-GB" sz="800">
                <a:latin typeface="Calibri"/>
                <a:ea typeface="Calibri"/>
                <a:cs typeface="Calibri"/>
                <a:sym typeface="Calibri"/>
              </a:rPr>
              <a:t>share</a:t>
            </a:r>
            <a:endParaRPr b="1" sz="800">
              <a:highlight>
                <a:srgbClr val="D7EBCA"/>
              </a:highlight>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History of the State of Open Data</a:t>
            </a:r>
            <a:endParaRPr/>
          </a:p>
        </p:txBody>
      </p:sp>
      <p:sp>
        <p:nvSpPr>
          <p:cNvPr id="443" name="Google Shape;443;p86"/>
          <p:cNvSpPr txBox="1"/>
          <p:nvPr>
            <p:ph idx="1" type="body"/>
          </p:nvPr>
        </p:nvSpPr>
        <p:spPr>
          <a:xfrm>
            <a:off x="2580750" y="1152475"/>
            <a:ext cx="3982500" cy="341640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lang="en-GB">
                <a:solidFill>
                  <a:schemeClr val="dk1"/>
                </a:solidFill>
              </a:rPr>
              <a:t>Been running for</a:t>
            </a:r>
            <a:r>
              <a:rPr lang="en-GB">
                <a:solidFill>
                  <a:schemeClr val="dk1"/>
                </a:solidFill>
                <a:highlight>
                  <a:srgbClr val="D7EBCA"/>
                </a:highlight>
              </a:rPr>
              <a:t> 6 years</a:t>
            </a:r>
            <a:endParaRPr>
              <a:solidFill>
                <a:schemeClr val="dk1"/>
              </a:solidFill>
              <a:highlight>
                <a:srgbClr val="D7EBCA"/>
              </a:highlight>
            </a:endParaRPr>
          </a:p>
          <a:p>
            <a:pPr indent="0" lvl="0" marL="0" rtl="0" algn="l">
              <a:lnSpc>
                <a:spcPct val="115000"/>
              </a:lnSpc>
              <a:spcBef>
                <a:spcPts val="2400"/>
              </a:spcBef>
              <a:spcAft>
                <a:spcPts val="0"/>
              </a:spcAft>
              <a:buNone/>
            </a:pPr>
            <a:r>
              <a:rPr lang="en-GB">
                <a:solidFill>
                  <a:schemeClr val="dk1"/>
                </a:solidFill>
              </a:rPr>
              <a:t>Had over</a:t>
            </a:r>
            <a:r>
              <a:rPr lang="en-GB">
                <a:solidFill>
                  <a:schemeClr val="dk1"/>
                </a:solidFill>
                <a:highlight>
                  <a:srgbClr val="D7EBCA"/>
                </a:highlight>
              </a:rPr>
              <a:t> 21,000 respondents </a:t>
            </a:r>
            <a:r>
              <a:rPr lang="en-GB">
                <a:solidFill>
                  <a:schemeClr val="dk1"/>
                </a:solidFill>
              </a:rPr>
              <a:t>from </a:t>
            </a:r>
            <a:r>
              <a:rPr lang="en-GB">
                <a:solidFill>
                  <a:schemeClr val="dk1"/>
                </a:solidFill>
                <a:highlight>
                  <a:srgbClr val="D7EBCA"/>
                </a:highlight>
              </a:rPr>
              <a:t>192 countries </a:t>
            </a:r>
            <a:r>
              <a:rPr lang="en-GB">
                <a:solidFill>
                  <a:schemeClr val="dk1"/>
                </a:solidFill>
              </a:rPr>
              <a:t>over that time</a:t>
            </a:r>
            <a:endParaRPr>
              <a:solidFill>
                <a:schemeClr val="dk1"/>
              </a:solidFill>
            </a:endParaRPr>
          </a:p>
          <a:p>
            <a:pPr indent="0" lvl="0" marL="0" rtl="0" algn="l">
              <a:lnSpc>
                <a:spcPct val="115000"/>
              </a:lnSpc>
              <a:spcBef>
                <a:spcPts val="2400"/>
              </a:spcBef>
              <a:spcAft>
                <a:spcPts val="2400"/>
              </a:spcAft>
              <a:buNone/>
            </a:pPr>
            <a:r>
              <a:rPr lang="en-GB">
                <a:solidFill>
                  <a:schemeClr val="dk1"/>
                </a:solidFill>
              </a:rPr>
              <a:t>Provided us with</a:t>
            </a:r>
            <a:r>
              <a:rPr lang="en-GB">
                <a:solidFill>
                  <a:schemeClr val="dk1"/>
                </a:solidFill>
                <a:highlight>
                  <a:srgbClr val="D7EBCA"/>
                </a:highlight>
              </a:rPr>
              <a:t> a sustained look </a:t>
            </a:r>
            <a:r>
              <a:rPr lang="en-GB">
                <a:solidFill>
                  <a:schemeClr val="dk1"/>
                </a:solidFill>
              </a:rPr>
              <a:t>at the state of open data over time</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87"/>
          <p:cNvSpPr txBox="1"/>
          <p:nvPr>
            <p:ph type="title"/>
          </p:nvPr>
        </p:nvSpPr>
        <p:spPr>
          <a:xfrm>
            <a:off x="419100" y="283073"/>
            <a:ext cx="8299450" cy="277919"/>
          </a:xfrm>
          <a:prstGeom prst="rect">
            <a:avLst/>
          </a:prstGeom>
          <a:noFill/>
          <a:ln>
            <a:noFill/>
          </a:ln>
        </p:spPr>
        <p:txBody>
          <a:bodyPr anchorCtr="0" anchor="t" bIns="0" lIns="0" spcFirstLastPara="1" rIns="0" wrap="square" tIns="0">
            <a:noAutofit/>
          </a:bodyPr>
          <a:lstStyle/>
          <a:p>
            <a:pPr indent="0" lvl="0" marL="0" rtl="0" algn="l">
              <a:lnSpc>
                <a:spcPct val="104999"/>
              </a:lnSpc>
              <a:spcBef>
                <a:spcPts val="0"/>
              </a:spcBef>
              <a:spcAft>
                <a:spcPts val="0"/>
              </a:spcAft>
              <a:buClr>
                <a:srgbClr val="01324B"/>
              </a:buClr>
              <a:buSzPts val="2000"/>
              <a:buFont typeface="Calibri"/>
              <a:buNone/>
            </a:pPr>
            <a:r>
              <a:rPr lang="en-GB"/>
              <a:t>Springer Nature involvement</a:t>
            </a:r>
            <a:endParaRPr/>
          </a:p>
        </p:txBody>
      </p:sp>
      <p:sp>
        <p:nvSpPr>
          <p:cNvPr id="449" name="Google Shape;449;p87"/>
          <p:cNvSpPr/>
          <p:nvPr>
            <p:ph idx="2" type="body"/>
          </p:nvPr>
        </p:nvSpPr>
        <p:spPr>
          <a:xfrm>
            <a:off x="419100" y="1074739"/>
            <a:ext cx="8299500" cy="2497800"/>
          </a:xfrm>
          <a:prstGeom prst="wedgeRoundRectCallout">
            <a:avLst>
              <a:gd fmla="val 21737" name="adj1"/>
              <a:gd fmla="val 68147" name="adj2"/>
              <a:gd fmla="val 16667" name="adj3"/>
            </a:avLst>
          </a:prstGeom>
          <a:no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228600" lvl="0" marL="457200" rtl="0" algn="l">
              <a:lnSpc>
                <a:spcPct val="100000"/>
              </a:lnSpc>
              <a:spcBef>
                <a:spcPts val="0"/>
              </a:spcBef>
              <a:spcAft>
                <a:spcPts val="0"/>
              </a:spcAft>
              <a:buSzPts val="1500"/>
              <a:buNone/>
            </a:pPr>
            <a:r>
              <a:t/>
            </a:r>
            <a:endParaRPr i="1"/>
          </a:p>
          <a:p>
            <a:pPr indent="0" lvl="0" marL="685800" rtl="0" algn="l">
              <a:lnSpc>
                <a:spcPct val="100000"/>
              </a:lnSpc>
              <a:spcBef>
                <a:spcPts val="0"/>
              </a:spcBef>
              <a:spcAft>
                <a:spcPts val="0"/>
              </a:spcAft>
              <a:buSzPts val="1500"/>
              <a:buNone/>
            </a:pPr>
            <a:r>
              <a:t/>
            </a:r>
            <a:endParaRPr i="1" sz="2000"/>
          </a:p>
        </p:txBody>
      </p:sp>
      <p:sp>
        <p:nvSpPr>
          <p:cNvPr id="450" name="Google Shape;450;p87"/>
          <p:cNvSpPr txBox="1"/>
          <p:nvPr/>
        </p:nvSpPr>
        <p:spPr>
          <a:xfrm>
            <a:off x="3133060" y="4167963"/>
            <a:ext cx="568937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Eugenie Regan, Vice President, Research Solutions, Springer Nature</a:t>
            </a:r>
            <a:endParaRPr b="0" i="0" sz="1400" u="none" cap="none" strike="noStrike">
              <a:solidFill>
                <a:schemeClr val="lt1"/>
              </a:solidFill>
              <a:latin typeface="Arial"/>
              <a:ea typeface="Arial"/>
              <a:cs typeface="Arial"/>
              <a:sym typeface="Arial"/>
            </a:endParaRPr>
          </a:p>
        </p:txBody>
      </p:sp>
      <p:sp>
        <p:nvSpPr>
          <p:cNvPr id="451" name="Google Shape;451;p87"/>
          <p:cNvSpPr txBox="1"/>
          <p:nvPr/>
        </p:nvSpPr>
        <p:spPr>
          <a:xfrm>
            <a:off x="752450" y="1348538"/>
            <a:ext cx="7730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500"/>
              <a:buFont typeface="Arial"/>
              <a:buNone/>
            </a:pPr>
            <a:r>
              <a:rPr b="1" i="1" lang="en-GB" sz="2000">
                <a:solidFill>
                  <a:schemeClr val="lt1"/>
                </a:solidFill>
                <a:latin typeface="Calibri"/>
                <a:ea typeface="Calibri"/>
                <a:cs typeface="Calibri"/>
                <a:sym typeface="Calibri"/>
              </a:rPr>
              <a:t>To move to a truly open research environment, we as a community need to get better at taking concrete steps to drive forward appropriate measures to better support our research community. Springer Nature is firmly committed to this and we continue to work closely with our partners, such as Figshare and Digital Science, to better develop solutions and understanding around data sharing together.</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88"/>
          <p:cNvSpPr txBox="1"/>
          <p:nvPr>
            <p:ph type="title"/>
          </p:nvPr>
        </p:nvSpPr>
        <p:spPr>
          <a:xfrm>
            <a:off x="419100" y="283073"/>
            <a:ext cx="8299450" cy="277919"/>
          </a:xfrm>
          <a:prstGeom prst="rect">
            <a:avLst/>
          </a:prstGeom>
          <a:noFill/>
          <a:ln>
            <a:noFill/>
          </a:ln>
        </p:spPr>
        <p:txBody>
          <a:bodyPr anchorCtr="0" anchor="t" bIns="0" lIns="0" spcFirstLastPara="1" rIns="0" wrap="square" tIns="0">
            <a:noAutofit/>
          </a:bodyPr>
          <a:lstStyle/>
          <a:p>
            <a:pPr indent="0" lvl="0" marL="0" rtl="0" algn="l">
              <a:lnSpc>
                <a:spcPct val="104999"/>
              </a:lnSpc>
              <a:spcBef>
                <a:spcPts val="0"/>
              </a:spcBef>
              <a:spcAft>
                <a:spcPts val="0"/>
              </a:spcAft>
              <a:buClr>
                <a:srgbClr val="01324B"/>
              </a:buClr>
              <a:buSzPts val="2000"/>
              <a:buFont typeface="Calibri"/>
              <a:buNone/>
            </a:pPr>
            <a:r>
              <a:rPr lang="en-GB"/>
              <a:t>Demographics</a:t>
            </a:r>
            <a:endParaRPr/>
          </a:p>
        </p:txBody>
      </p:sp>
      <p:sp>
        <p:nvSpPr>
          <p:cNvPr id="457" name="Google Shape;457;p88"/>
          <p:cNvSpPr txBox="1"/>
          <p:nvPr>
            <p:ph idx="2" type="subTitle"/>
          </p:nvPr>
        </p:nvSpPr>
        <p:spPr>
          <a:xfrm>
            <a:off x="419095" y="601864"/>
            <a:ext cx="8054100" cy="230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500"/>
              <a:buNone/>
            </a:pPr>
            <a:r>
              <a:rPr lang="en-GB"/>
              <a:t>2021 survey population</a:t>
            </a:r>
            <a:endParaRPr/>
          </a:p>
        </p:txBody>
      </p:sp>
      <p:grpSp>
        <p:nvGrpSpPr>
          <p:cNvPr id="458" name="Google Shape;458;p88"/>
          <p:cNvGrpSpPr/>
          <p:nvPr/>
        </p:nvGrpSpPr>
        <p:grpSpPr>
          <a:xfrm>
            <a:off x="151500" y="1696462"/>
            <a:ext cx="4541142" cy="2626097"/>
            <a:chOff x="660235" y="1136073"/>
            <a:chExt cx="8752053" cy="4956752"/>
          </a:xfrm>
        </p:grpSpPr>
        <p:grpSp>
          <p:nvGrpSpPr>
            <p:cNvPr id="459" name="Google Shape;459;p88"/>
            <p:cNvGrpSpPr/>
            <p:nvPr/>
          </p:nvGrpSpPr>
          <p:grpSpPr>
            <a:xfrm>
              <a:off x="825498" y="1136073"/>
              <a:ext cx="8586790" cy="4956752"/>
              <a:chOff x="825498" y="1136073"/>
              <a:chExt cx="8586790" cy="4956752"/>
            </a:xfrm>
          </p:grpSpPr>
          <p:pic>
            <p:nvPicPr>
              <p:cNvPr descr="Image result for simple global map" id="460" name="Google Shape;460;p88"/>
              <p:cNvPicPr preferRelativeResize="0"/>
              <p:nvPr/>
            </p:nvPicPr>
            <p:blipFill rotWithShape="1">
              <a:blip r:embed="rId3">
                <a:alphaModFix/>
              </a:blip>
              <a:srcRect b="0" l="0" r="0" t="0"/>
              <a:stretch/>
            </p:blipFill>
            <p:spPr>
              <a:xfrm>
                <a:off x="825499" y="1136073"/>
                <a:ext cx="8586789" cy="4956752"/>
              </a:xfrm>
              <a:prstGeom prst="rect">
                <a:avLst/>
              </a:prstGeom>
              <a:noFill/>
              <a:ln>
                <a:noFill/>
              </a:ln>
            </p:spPr>
          </p:pic>
          <p:sp>
            <p:nvSpPr>
              <p:cNvPr id="461" name="Google Shape;461;p88"/>
              <p:cNvSpPr/>
              <p:nvPr/>
            </p:nvSpPr>
            <p:spPr>
              <a:xfrm>
                <a:off x="825498" y="1136073"/>
                <a:ext cx="8586789" cy="4844040"/>
              </a:xfrm>
              <a:prstGeom prst="rect">
                <a:avLst/>
              </a:prstGeom>
              <a:solidFill>
                <a:schemeClr val="lt1">
                  <a:alpha val="49803"/>
                </a:schemeClr>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462" name="Google Shape;462;p88"/>
            <p:cNvSpPr txBox="1"/>
            <p:nvPr/>
          </p:nvSpPr>
          <p:spPr>
            <a:xfrm>
              <a:off x="660235" y="1988125"/>
              <a:ext cx="2859918" cy="855382"/>
            </a:xfrm>
            <a:prstGeom prst="rect">
              <a:avLst/>
            </a:prstGeom>
            <a:noFill/>
            <a:ln>
              <a:noFill/>
            </a:ln>
          </p:spPr>
          <p:txBody>
            <a:bodyPr anchorCtr="0" anchor="t" bIns="72000" lIns="72000" spcFirstLastPara="1" rIns="72000" wrap="square" tIns="72000">
              <a:spAutoFit/>
            </a:bodyPr>
            <a:lstStyle/>
            <a:p>
              <a:pPr indent="0" lvl="0" marL="0" marR="0" rtl="0" algn="ctr">
                <a:lnSpc>
                  <a:spcPct val="100000"/>
                </a:lnSpc>
                <a:spcBef>
                  <a:spcPts val="0"/>
                </a:spcBef>
                <a:spcAft>
                  <a:spcPts val="0"/>
                </a:spcAft>
                <a:buNone/>
              </a:pPr>
              <a:r>
                <a:rPr b="1" i="0" lang="en-GB" sz="1100" u="none" cap="none" strike="noStrike">
                  <a:solidFill>
                    <a:srgbClr val="001925"/>
                  </a:solidFill>
                  <a:latin typeface="Arial"/>
                  <a:ea typeface="Arial"/>
                  <a:cs typeface="Arial"/>
                  <a:sym typeface="Arial"/>
                </a:rPr>
                <a:t>North America: 17%</a:t>
              </a:r>
              <a:endParaRPr/>
            </a:p>
            <a:p>
              <a:pPr indent="0" lvl="0" marL="0" marR="0" rtl="0" algn="ctr">
                <a:lnSpc>
                  <a:spcPct val="100000"/>
                </a:lnSpc>
                <a:spcBef>
                  <a:spcPts val="0"/>
                </a:spcBef>
                <a:spcAft>
                  <a:spcPts val="0"/>
                </a:spcAft>
                <a:buNone/>
              </a:pPr>
              <a:r>
                <a:rPr b="0" i="1" lang="en-GB" sz="900" u="none" cap="none" strike="noStrike">
                  <a:solidFill>
                    <a:srgbClr val="001925"/>
                  </a:solidFill>
                  <a:latin typeface="Arial"/>
                  <a:ea typeface="Arial"/>
                  <a:cs typeface="Arial"/>
                  <a:sym typeface="Arial"/>
                </a:rPr>
                <a:t>US: 15%</a:t>
              </a:r>
              <a:endParaRPr b="0" i="1" sz="900" u="none" cap="none" strike="noStrike">
                <a:solidFill>
                  <a:srgbClr val="001925"/>
                </a:solidFill>
                <a:latin typeface="Arial"/>
                <a:ea typeface="Arial"/>
                <a:cs typeface="Arial"/>
                <a:sym typeface="Arial"/>
              </a:endParaRPr>
            </a:p>
          </p:txBody>
        </p:sp>
        <p:sp>
          <p:nvSpPr>
            <p:cNvPr id="463" name="Google Shape;463;p88"/>
            <p:cNvSpPr txBox="1"/>
            <p:nvPr/>
          </p:nvSpPr>
          <p:spPr>
            <a:xfrm>
              <a:off x="1467827" y="3983182"/>
              <a:ext cx="2754877" cy="855382"/>
            </a:xfrm>
            <a:prstGeom prst="rect">
              <a:avLst/>
            </a:prstGeom>
            <a:noFill/>
            <a:ln>
              <a:noFill/>
            </a:ln>
          </p:spPr>
          <p:txBody>
            <a:bodyPr anchorCtr="0" anchor="t" bIns="72000" lIns="72000" spcFirstLastPara="1" rIns="72000" wrap="square" tIns="72000">
              <a:spAutoFit/>
            </a:bodyPr>
            <a:lstStyle/>
            <a:p>
              <a:pPr indent="0" lvl="0" marL="0" marR="0" rtl="0" algn="ctr">
                <a:lnSpc>
                  <a:spcPct val="100000"/>
                </a:lnSpc>
                <a:spcBef>
                  <a:spcPts val="0"/>
                </a:spcBef>
                <a:spcAft>
                  <a:spcPts val="0"/>
                </a:spcAft>
                <a:buNone/>
              </a:pPr>
              <a:r>
                <a:rPr b="1" i="0" lang="en-GB" sz="1100" u="none" cap="none" strike="noStrike">
                  <a:solidFill>
                    <a:srgbClr val="001925"/>
                  </a:solidFill>
                  <a:latin typeface="Arial"/>
                  <a:ea typeface="Arial"/>
                  <a:cs typeface="Arial"/>
                  <a:sym typeface="Arial"/>
                </a:rPr>
                <a:t>South America: 7%</a:t>
              </a:r>
              <a:endParaRPr/>
            </a:p>
            <a:p>
              <a:pPr indent="0" lvl="0" marL="0" marR="0" rtl="0" algn="ctr">
                <a:lnSpc>
                  <a:spcPct val="100000"/>
                </a:lnSpc>
                <a:spcBef>
                  <a:spcPts val="0"/>
                </a:spcBef>
                <a:spcAft>
                  <a:spcPts val="0"/>
                </a:spcAft>
                <a:buNone/>
              </a:pPr>
              <a:r>
                <a:rPr b="0" i="1" lang="en-GB" sz="900" u="none" cap="none" strike="noStrike">
                  <a:solidFill>
                    <a:srgbClr val="001925"/>
                  </a:solidFill>
                  <a:latin typeface="Arial"/>
                  <a:ea typeface="Arial"/>
                  <a:cs typeface="Arial"/>
                  <a:sym typeface="Arial"/>
                </a:rPr>
                <a:t>Brazil: 3%</a:t>
              </a:r>
              <a:endParaRPr b="0" i="1" sz="1100" u="none" cap="none" strike="noStrike">
                <a:solidFill>
                  <a:srgbClr val="001925"/>
                </a:solidFill>
                <a:latin typeface="Arial"/>
                <a:ea typeface="Arial"/>
                <a:cs typeface="Arial"/>
                <a:sym typeface="Arial"/>
              </a:endParaRPr>
            </a:p>
          </p:txBody>
        </p:sp>
        <p:sp>
          <p:nvSpPr>
            <p:cNvPr id="464" name="Google Shape;464;p88"/>
            <p:cNvSpPr txBox="1"/>
            <p:nvPr/>
          </p:nvSpPr>
          <p:spPr>
            <a:xfrm>
              <a:off x="3580936" y="1731816"/>
              <a:ext cx="2455201" cy="855382"/>
            </a:xfrm>
            <a:prstGeom prst="rect">
              <a:avLst/>
            </a:prstGeom>
            <a:noFill/>
            <a:ln>
              <a:noFill/>
            </a:ln>
          </p:spPr>
          <p:txBody>
            <a:bodyPr anchorCtr="0" anchor="t" bIns="72000" lIns="72000" spcFirstLastPara="1" rIns="72000" wrap="square" tIns="72000">
              <a:spAutoFit/>
            </a:bodyPr>
            <a:lstStyle/>
            <a:p>
              <a:pPr indent="0" lvl="0" marL="0" marR="0" rtl="0" algn="ctr">
                <a:lnSpc>
                  <a:spcPct val="100000"/>
                </a:lnSpc>
                <a:spcBef>
                  <a:spcPts val="0"/>
                </a:spcBef>
                <a:spcAft>
                  <a:spcPts val="0"/>
                </a:spcAft>
                <a:buNone/>
              </a:pPr>
              <a:r>
                <a:rPr b="1" i="0" lang="en-GB" sz="1100" u="none" cap="none" strike="noStrike">
                  <a:solidFill>
                    <a:srgbClr val="001925"/>
                  </a:solidFill>
                  <a:latin typeface="Arial"/>
                  <a:ea typeface="Arial"/>
                  <a:cs typeface="Arial"/>
                  <a:sym typeface="Arial"/>
                </a:rPr>
                <a:t>Europe: 36%</a:t>
              </a:r>
              <a:endParaRPr/>
            </a:p>
            <a:p>
              <a:pPr indent="0" lvl="0" marL="0" marR="0" rtl="0" algn="ctr">
                <a:lnSpc>
                  <a:spcPct val="100000"/>
                </a:lnSpc>
                <a:spcBef>
                  <a:spcPts val="0"/>
                </a:spcBef>
                <a:spcAft>
                  <a:spcPts val="0"/>
                </a:spcAft>
                <a:buNone/>
              </a:pPr>
              <a:r>
                <a:rPr b="0" i="1" lang="en-GB" sz="900" u="none" cap="none" strike="noStrike">
                  <a:solidFill>
                    <a:srgbClr val="001925"/>
                  </a:solidFill>
                  <a:latin typeface="Arial"/>
                  <a:ea typeface="Arial"/>
                  <a:cs typeface="Arial"/>
                  <a:sym typeface="Arial"/>
                </a:rPr>
                <a:t>Germany: 6%; UK 5%</a:t>
              </a:r>
              <a:endParaRPr b="0" i="1" sz="900" u="none" cap="none" strike="noStrike">
                <a:solidFill>
                  <a:srgbClr val="001925"/>
                </a:solidFill>
                <a:latin typeface="Arial"/>
                <a:ea typeface="Arial"/>
                <a:cs typeface="Arial"/>
                <a:sym typeface="Arial"/>
              </a:endParaRPr>
            </a:p>
          </p:txBody>
        </p:sp>
        <p:sp>
          <p:nvSpPr>
            <p:cNvPr id="465" name="Google Shape;465;p88"/>
            <p:cNvSpPr txBox="1"/>
            <p:nvPr/>
          </p:nvSpPr>
          <p:spPr>
            <a:xfrm>
              <a:off x="4005733" y="3158834"/>
              <a:ext cx="1605606" cy="884429"/>
            </a:xfrm>
            <a:prstGeom prst="rect">
              <a:avLst/>
            </a:prstGeom>
            <a:noFill/>
            <a:ln>
              <a:noFill/>
            </a:ln>
          </p:spPr>
          <p:txBody>
            <a:bodyPr anchorCtr="0" anchor="t" bIns="72000" lIns="72000" spcFirstLastPara="1" rIns="72000" wrap="square" tIns="72000">
              <a:spAutoFit/>
            </a:bodyPr>
            <a:lstStyle/>
            <a:p>
              <a:pPr indent="0" lvl="0" marL="0" marR="0" rtl="0" algn="ctr">
                <a:lnSpc>
                  <a:spcPct val="100000"/>
                </a:lnSpc>
                <a:spcBef>
                  <a:spcPts val="0"/>
                </a:spcBef>
                <a:spcAft>
                  <a:spcPts val="0"/>
                </a:spcAft>
                <a:buNone/>
              </a:pPr>
              <a:r>
                <a:rPr b="1" i="0" lang="en-GB" sz="1100" u="none" cap="none" strike="noStrike">
                  <a:solidFill>
                    <a:srgbClr val="001925"/>
                  </a:solidFill>
                  <a:latin typeface="Arial"/>
                  <a:ea typeface="Arial"/>
                  <a:cs typeface="Arial"/>
                  <a:sym typeface="Arial"/>
                </a:rPr>
                <a:t>Africa: 7%</a:t>
              </a:r>
              <a:endParaRPr/>
            </a:p>
            <a:p>
              <a:pPr indent="0" lvl="0" marL="0" marR="0" rtl="0" algn="ctr">
                <a:lnSpc>
                  <a:spcPct val="100000"/>
                </a:lnSpc>
                <a:spcBef>
                  <a:spcPts val="0"/>
                </a:spcBef>
                <a:spcAft>
                  <a:spcPts val="0"/>
                </a:spcAft>
                <a:buNone/>
              </a:pPr>
              <a:r>
                <a:rPr b="0" i="1" lang="en-GB" sz="900" u="none" cap="none" strike="noStrike">
                  <a:solidFill>
                    <a:srgbClr val="001925"/>
                  </a:solidFill>
                  <a:latin typeface="Arial"/>
                  <a:ea typeface="Arial"/>
                  <a:cs typeface="Arial"/>
                  <a:sym typeface="Arial"/>
                </a:rPr>
                <a:t>Nigeria: 2%</a:t>
              </a:r>
              <a:endParaRPr b="0" i="1" sz="1100" u="none" cap="none" strike="noStrike">
                <a:solidFill>
                  <a:srgbClr val="001925"/>
                </a:solidFill>
                <a:latin typeface="Arial"/>
                <a:ea typeface="Arial"/>
                <a:cs typeface="Arial"/>
                <a:sym typeface="Arial"/>
              </a:endParaRPr>
            </a:p>
          </p:txBody>
        </p:sp>
        <p:sp>
          <p:nvSpPr>
            <p:cNvPr id="466" name="Google Shape;466;p88"/>
            <p:cNvSpPr txBox="1"/>
            <p:nvPr/>
          </p:nvSpPr>
          <p:spPr>
            <a:xfrm>
              <a:off x="5787141" y="2070384"/>
              <a:ext cx="2479916" cy="855382"/>
            </a:xfrm>
            <a:prstGeom prst="rect">
              <a:avLst/>
            </a:prstGeom>
            <a:noFill/>
            <a:ln>
              <a:noFill/>
            </a:ln>
          </p:spPr>
          <p:txBody>
            <a:bodyPr anchorCtr="0" anchor="t" bIns="72000" lIns="72000" spcFirstLastPara="1" rIns="72000" wrap="square" tIns="72000">
              <a:spAutoFit/>
            </a:bodyPr>
            <a:lstStyle/>
            <a:p>
              <a:pPr indent="0" lvl="0" marL="0" marR="0" rtl="0" algn="ctr">
                <a:lnSpc>
                  <a:spcPct val="100000"/>
                </a:lnSpc>
                <a:spcBef>
                  <a:spcPts val="0"/>
                </a:spcBef>
                <a:spcAft>
                  <a:spcPts val="0"/>
                </a:spcAft>
                <a:buNone/>
              </a:pPr>
              <a:r>
                <a:rPr b="1" i="0" lang="en-GB" sz="1100" u="none" cap="none" strike="noStrike">
                  <a:solidFill>
                    <a:srgbClr val="001925"/>
                  </a:solidFill>
                  <a:latin typeface="Arial"/>
                  <a:ea typeface="Arial"/>
                  <a:cs typeface="Arial"/>
                  <a:sym typeface="Arial"/>
                </a:rPr>
                <a:t>Asia: 30%</a:t>
              </a:r>
              <a:endParaRPr/>
            </a:p>
            <a:p>
              <a:pPr indent="0" lvl="0" marL="0" marR="0" rtl="0" algn="ctr">
                <a:lnSpc>
                  <a:spcPct val="100000"/>
                </a:lnSpc>
                <a:spcBef>
                  <a:spcPts val="0"/>
                </a:spcBef>
                <a:spcAft>
                  <a:spcPts val="0"/>
                </a:spcAft>
                <a:buNone/>
              </a:pPr>
              <a:r>
                <a:rPr b="0" i="0" lang="en-GB" sz="900" u="none" cap="none" strike="noStrike">
                  <a:solidFill>
                    <a:srgbClr val="001925"/>
                  </a:solidFill>
                  <a:latin typeface="Arial"/>
                  <a:ea typeface="Arial"/>
                  <a:cs typeface="Arial"/>
                  <a:sym typeface="Arial"/>
                </a:rPr>
                <a:t>India: 11%; China: 3%</a:t>
              </a:r>
              <a:endParaRPr b="0" i="0" sz="1100" u="none" cap="none" strike="noStrike">
                <a:solidFill>
                  <a:srgbClr val="001925"/>
                </a:solidFill>
                <a:latin typeface="Arial"/>
                <a:ea typeface="Arial"/>
                <a:cs typeface="Arial"/>
                <a:sym typeface="Arial"/>
              </a:endParaRPr>
            </a:p>
          </p:txBody>
        </p:sp>
        <p:sp>
          <p:nvSpPr>
            <p:cNvPr id="467" name="Google Shape;467;p88"/>
            <p:cNvSpPr txBox="1"/>
            <p:nvPr/>
          </p:nvSpPr>
          <p:spPr>
            <a:xfrm>
              <a:off x="6675610" y="4565071"/>
              <a:ext cx="2300729" cy="855382"/>
            </a:xfrm>
            <a:prstGeom prst="rect">
              <a:avLst/>
            </a:prstGeom>
            <a:noFill/>
            <a:ln>
              <a:noFill/>
            </a:ln>
          </p:spPr>
          <p:txBody>
            <a:bodyPr anchorCtr="0" anchor="t" bIns="72000" lIns="72000" spcFirstLastPara="1" rIns="72000" wrap="square" tIns="72000">
              <a:spAutoFit/>
            </a:bodyPr>
            <a:lstStyle/>
            <a:p>
              <a:pPr indent="0" lvl="0" marL="0" marR="0" rtl="0" algn="ctr">
                <a:lnSpc>
                  <a:spcPct val="100000"/>
                </a:lnSpc>
                <a:spcBef>
                  <a:spcPts val="0"/>
                </a:spcBef>
                <a:spcAft>
                  <a:spcPts val="0"/>
                </a:spcAft>
                <a:buNone/>
              </a:pPr>
              <a:r>
                <a:rPr b="1" i="0" lang="en-GB" sz="1100" u="none" cap="none" strike="noStrike">
                  <a:solidFill>
                    <a:srgbClr val="001925"/>
                  </a:solidFill>
                  <a:latin typeface="Arial"/>
                  <a:ea typeface="Arial"/>
                  <a:cs typeface="Arial"/>
                  <a:sym typeface="Arial"/>
                </a:rPr>
                <a:t>Australasia: 3%</a:t>
              </a:r>
              <a:endParaRPr/>
            </a:p>
            <a:p>
              <a:pPr indent="0" lvl="0" marL="0" marR="0" rtl="0" algn="ctr">
                <a:lnSpc>
                  <a:spcPct val="100000"/>
                </a:lnSpc>
                <a:spcBef>
                  <a:spcPts val="0"/>
                </a:spcBef>
                <a:spcAft>
                  <a:spcPts val="0"/>
                </a:spcAft>
                <a:buNone/>
              </a:pPr>
              <a:r>
                <a:rPr b="0" i="1" lang="en-GB" sz="900" u="none" cap="none" strike="noStrike">
                  <a:solidFill>
                    <a:srgbClr val="001925"/>
                  </a:solidFill>
                  <a:latin typeface="Arial"/>
                  <a:ea typeface="Arial"/>
                  <a:cs typeface="Arial"/>
                  <a:sym typeface="Arial"/>
                </a:rPr>
                <a:t>Australia: 2%</a:t>
              </a:r>
              <a:endParaRPr b="0" i="1" sz="900" u="none" cap="none" strike="noStrike">
                <a:solidFill>
                  <a:srgbClr val="001925"/>
                </a:solidFill>
                <a:latin typeface="Arial"/>
                <a:ea typeface="Arial"/>
                <a:cs typeface="Arial"/>
                <a:sym typeface="Arial"/>
              </a:endParaRPr>
            </a:p>
          </p:txBody>
        </p:sp>
      </p:grpSp>
      <p:pic>
        <p:nvPicPr>
          <p:cNvPr id="468" name="Google Shape;468;p88"/>
          <p:cNvPicPr preferRelativeResize="0"/>
          <p:nvPr/>
        </p:nvPicPr>
        <p:blipFill rotWithShape="1">
          <a:blip r:embed="rId4">
            <a:alphaModFix/>
          </a:blip>
          <a:srcRect b="0" l="0" r="0" t="0"/>
          <a:stretch/>
        </p:blipFill>
        <p:spPr>
          <a:xfrm>
            <a:off x="6091372" y="1374894"/>
            <a:ext cx="452093" cy="432000"/>
          </a:xfrm>
          <a:prstGeom prst="rect">
            <a:avLst/>
          </a:prstGeom>
          <a:noFill/>
          <a:ln>
            <a:noFill/>
          </a:ln>
        </p:spPr>
      </p:pic>
      <p:pic>
        <p:nvPicPr>
          <p:cNvPr id="469" name="Google Shape;469;p88"/>
          <p:cNvPicPr preferRelativeResize="0"/>
          <p:nvPr/>
        </p:nvPicPr>
        <p:blipFill rotWithShape="1">
          <a:blip r:embed="rId5">
            <a:alphaModFix/>
          </a:blip>
          <a:srcRect b="0" l="0" r="0" t="0"/>
          <a:stretch/>
        </p:blipFill>
        <p:spPr>
          <a:xfrm>
            <a:off x="5153724" y="1379301"/>
            <a:ext cx="471724" cy="432000"/>
          </a:xfrm>
          <a:prstGeom prst="rect">
            <a:avLst/>
          </a:prstGeom>
          <a:noFill/>
          <a:ln>
            <a:noFill/>
          </a:ln>
        </p:spPr>
      </p:pic>
      <p:pic>
        <p:nvPicPr>
          <p:cNvPr id="470" name="Google Shape;470;p88"/>
          <p:cNvPicPr preferRelativeResize="0"/>
          <p:nvPr/>
        </p:nvPicPr>
        <p:blipFill rotWithShape="1">
          <a:blip r:embed="rId6">
            <a:alphaModFix/>
          </a:blip>
          <a:srcRect b="0" l="0" r="0" t="0"/>
          <a:stretch/>
        </p:blipFill>
        <p:spPr>
          <a:xfrm>
            <a:off x="6988900" y="1381399"/>
            <a:ext cx="468000" cy="432000"/>
          </a:xfrm>
          <a:prstGeom prst="rect">
            <a:avLst/>
          </a:prstGeom>
          <a:noFill/>
          <a:ln>
            <a:noFill/>
          </a:ln>
        </p:spPr>
      </p:pic>
      <p:pic>
        <p:nvPicPr>
          <p:cNvPr id="471" name="Google Shape;471;p88"/>
          <p:cNvPicPr preferRelativeResize="0"/>
          <p:nvPr/>
        </p:nvPicPr>
        <p:blipFill rotWithShape="1">
          <a:blip r:embed="rId7">
            <a:alphaModFix/>
          </a:blip>
          <a:srcRect b="0" l="0" r="0" t="0"/>
          <a:stretch/>
        </p:blipFill>
        <p:spPr>
          <a:xfrm>
            <a:off x="6648352" y="2362095"/>
            <a:ext cx="446400" cy="432000"/>
          </a:xfrm>
          <a:prstGeom prst="rect">
            <a:avLst/>
          </a:prstGeom>
          <a:noFill/>
          <a:ln>
            <a:noFill/>
          </a:ln>
        </p:spPr>
      </p:pic>
      <p:pic>
        <p:nvPicPr>
          <p:cNvPr id="472" name="Google Shape;472;p88"/>
          <p:cNvPicPr preferRelativeResize="0"/>
          <p:nvPr/>
        </p:nvPicPr>
        <p:blipFill rotWithShape="1">
          <a:blip r:embed="rId8">
            <a:alphaModFix/>
          </a:blip>
          <a:srcRect b="0" l="0" r="0" t="0"/>
          <a:stretch/>
        </p:blipFill>
        <p:spPr>
          <a:xfrm>
            <a:off x="7775244" y="1385405"/>
            <a:ext cx="683051" cy="432000"/>
          </a:xfrm>
          <a:prstGeom prst="rect">
            <a:avLst/>
          </a:prstGeom>
          <a:noFill/>
          <a:ln>
            <a:noFill/>
          </a:ln>
        </p:spPr>
      </p:pic>
      <p:pic>
        <p:nvPicPr>
          <p:cNvPr id="473" name="Google Shape;473;p88"/>
          <p:cNvPicPr preferRelativeResize="0"/>
          <p:nvPr/>
        </p:nvPicPr>
        <p:blipFill rotWithShape="1">
          <a:blip r:embed="rId9">
            <a:alphaModFix/>
          </a:blip>
          <a:srcRect b="0" l="0" r="0" t="0"/>
          <a:stretch/>
        </p:blipFill>
        <p:spPr>
          <a:xfrm>
            <a:off x="7516181" y="2365778"/>
            <a:ext cx="482021" cy="432000"/>
          </a:xfrm>
          <a:prstGeom prst="rect">
            <a:avLst/>
          </a:prstGeom>
          <a:noFill/>
          <a:ln>
            <a:noFill/>
          </a:ln>
        </p:spPr>
      </p:pic>
      <p:pic>
        <p:nvPicPr>
          <p:cNvPr id="474" name="Google Shape;474;p88"/>
          <p:cNvPicPr preferRelativeResize="0"/>
          <p:nvPr/>
        </p:nvPicPr>
        <p:blipFill rotWithShape="1">
          <a:blip r:embed="rId10">
            <a:alphaModFix/>
          </a:blip>
          <a:srcRect b="0" l="0" r="0" t="0"/>
          <a:stretch/>
        </p:blipFill>
        <p:spPr>
          <a:xfrm>
            <a:off x="5643661" y="2368859"/>
            <a:ext cx="436800" cy="432000"/>
          </a:xfrm>
          <a:prstGeom prst="rect">
            <a:avLst/>
          </a:prstGeom>
          <a:noFill/>
          <a:ln>
            <a:noFill/>
          </a:ln>
        </p:spPr>
      </p:pic>
      <p:sp>
        <p:nvSpPr>
          <p:cNvPr id="475" name="Google Shape;475;p88"/>
          <p:cNvSpPr/>
          <p:nvPr/>
        </p:nvSpPr>
        <p:spPr>
          <a:xfrm>
            <a:off x="4842751" y="1022277"/>
            <a:ext cx="3875799" cy="270000"/>
          </a:xfrm>
          <a:prstGeom prst="rect">
            <a:avLst/>
          </a:prstGeom>
          <a:solidFill>
            <a:schemeClr val="dk1"/>
          </a:solidFill>
          <a:ln cap="flat" cmpd="sng" w="25400">
            <a:solidFill>
              <a:srgbClr val="0024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1200" u="none" cap="none" strike="noStrike">
                <a:solidFill>
                  <a:schemeClr val="lt1"/>
                </a:solidFill>
                <a:latin typeface="Arial"/>
                <a:ea typeface="Arial"/>
                <a:cs typeface="Arial"/>
                <a:sym typeface="Arial"/>
              </a:rPr>
              <a:t>Field of interest</a:t>
            </a:r>
            <a:endParaRPr b="1" i="0" sz="1200" u="none" cap="none" strike="noStrike">
              <a:solidFill>
                <a:schemeClr val="lt1"/>
              </a:solidFill>
              <a:latin typeface="Arial"/>
              <a:ea typeface="Arial"/>
              <a:cs typeface="Arial"/>
              <a:sym typeface="Arial"/>
            </a:endParaRPr>
          </a:p>
        </p:txBody>
      </p:sp>
      <p:sp>
        <p:nvSpPr>
          <p:cNvPr id="476" name="Google Shape;476;p88"/>
          <p:cNvSpPr txBox="1"/>
          <p:nvPr/>
        </p:nvSpPr>
        <p:spPr>
          <a:xfrm>
            <a:off x="5923861" y="1833961"/>
            <a:ext cx="780363"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Biological sciences:</a:t>
            </a:r>
            <a:endParaRPr/>
          </a:p>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18%</a:t>
            </a:r>
            <a:endParaRPr b="1" i="0" sz="900" u="none" cap="none" strike="noStrike">
              <a:solidFill>
                <a:srgbClr val="000000"/>
              </a:solidFill>
              <a:latin typeface="Arial"/>
              <a:ea typeface="Arial"/>
              <a:cs typeface="Arial"/>
              <a:sym typeface="Arial"/>
            </a:endParaRPr>
          </a:p>
        </p:txBody>
      </p:sp>
      <p:sp>
        <p:nvSpPr>
          <p:cNvPr id="477" name="Google Shape;477;p88"/>
          <p:cNvSpPr txBox="1"/>
          <p:nvPr/>
        </p:nvSpPr>
        <p:spPr>
          <a:xfrm>
            <a:off x="5471879" y="2828433"/>
            <a:ext cx="780363"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Physical sciences:</a:t>
            </a:r>
            <a:endParaRPr/>
          </a:p>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8%</a:t>
            </a:r>
            <a:endParaRPr b="1" i="0" sz="900" u="none" cap="none" strike="noStrike">
              <a:solidFill>
                <a:srgbClr val="000000"/>
              </a:solidFill>
              <a:latin typeface="Arial"/>
              <a:ea typeface="Arial"/>
              <a:cs typeface="Arial"/>
              <a:sym typeface="Arial"/>
            </a:endParaRPr>
          </a:p>
        </p:txBody>
      </p:sp>
      <p:sp>
        <p:nvSpPr>
          <p:cNvPr id="478" name="Google Shape;478;p88"/>
          <p:cNvSpPr txBox="1"/>
          <p:nvPr/>
        </p:nvSpPr>
        <p:spPr>
          <a:xfrm>
            <a:off x="6828140" y="1840973"/>
            <a:ext cx="780363"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Applied sciences:</a:t>
            </a:r>
            <a:endParaRPr/>
          </a:p>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15%</a:t>
            </a:r>
            <a:endParaRPr b="1" i="0" sz="900" u="none" cap="none" strike="noStrike">
              <a:solidFill>
                <a:srgbClr val="000000"/>
              </a:solidFill>
              <a:latin typeface="Arial"/>
              <a:ea typeface="Arial"/>
              <a:cs typeface="Arial"/>
              <a:sym typeface="Arial"/>
            </a:endParaRPr>
          </a:p>
        </p:txBody>
      </p:sp>
      <p:sp>
        <p:nvSpPr>
          <p:cNvPr id="479" name="Google Shape;479;p88"/>
          <p:cNvSpPr txBox="1"/>
          <p:nvPr/>
        </p:nvSpPr>
        <p:spPr>
          <a:xfrm>
            <a:off x="4976588" y="1838368"/>
            <a:ext cx="825996"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Biomedical sciences:</a:t>
            </a:r>
            <a:endParaRPr/>
          </a:p>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20%</a:t>
            </a:r>
            <a:endParaRPr b="1" i="0" sz="900" u="none" cap="none" strike="noStrike">
              <a:solidFill>
                <a:srgbClr val="000000"/>
              </a:solidFill>
              <a:latin typeface="Arial"/>
              <a:ea typeface="Arial"/>
              <a:cs typeface="Arial"/>
              <a:sym typeface="Arial"/>
            </a:endParaRPr>
          </a:p>
        </p:txBody>
      </p:sp>
      <p:sp>
        <p:nvSpPr>
          <p:cNvPr id="480" name="Google Shape;480;p88"/>
          <p:cNvSpPr txBox="1"/>
          <p:nvPr/>
        </p:nvSpPr>
        <p:spPr>
          <a:xfrm>
            <a:off x="6372612" y="2821162"/>
            <a:ext cx="99423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Earth &amp; environmental sciences:</a:t>
            </a:r>
            <a:endParaRPr/>
          </a:p>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7%</a:t>
            </a:r>
            <a:endParaRPr b="1" i="0" sz="900" u="none" cap="none" strike="noStrike">
              <a:solidFill>
                <a:srgbClr val="000000"/>
              </a:solidFill>
              <a:latin typeface="Arial"/>
              <a:ea typeface="Arial"/>
              <a:cs typeface="Arial"/>
              <a:sym typeface="Arial"/>
            </a:endParaRPr>
          </a:p>
        </p:txBody>
      </p:sp>
      <p:sp>
        <p:nvSpPr>
          <p:cNvPr id="481" name="Google Shape;481;p88"/>
          <p:cNvSpPr txBox="1"/>
          <p:nvPr/>
        </p:nvSpPr>
        <p:spPr>
          <a:xfrm>
            <a:off x="7729780" y="1844472"/>
            <a:ext cx="78036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HSS:</a:t>
            </a:r>
            <a:endParaRPr/>
          </a:p>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12%</a:t>
            </a:r>
            <a:endParaRPr b="1" i="0" sz="900" u="none" cap="none" strike="noStrike">
              <a:solidFill>
                <a:srgbClr val="000000"/>
              </a:solidFill>
              <a:latin typeface="Arial"/>
              <a:ea typeface="Arial"/>
              <a:cs typeface="Arial"/>
              <a:sym typeface="Arial"/>
            </a:endParaRPr>
          </a:p>
        </p:txBody>
      </p:sp>
      <p:sp>
        <p:nvSpPr>
          <p:cNvPr id="482" name="Google Shape;482;p88"/>
          <p:cNvSpPr txBox="1"/>
          <p:nvPr/>
        </p:nvSpPr>
        <p:spPr>
          <a:xfrm>
            <a:off x="7367009" y="2824845"/>
            <a:ext cx="78036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Other:</a:t>
            </a:r>
            <a:endParaRPr/>
          </a:p>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19%</a:t>
            </a:r>
            <a:endParaRPr b="1" i="0" sz="900" u="none" cap="none" strike="noStrike">
              <a:solidFill>
                <a:srgbClr val="000000"/>
              </a:solidFill>
              <a:latin typeface="Arial"/>
              <a:ea typeface="Arial"/>
              <a:cs typeface="Arial"/>
              <a:sym typeface="Arial"/>
            </a:endParaRPr>
          </a:p>
        </p:txBody>
      </p:sp>
      <p:sp>
        <p:nvSpPr>
          <p:cNvPr id="483" name="Google Shape;483;p88"/>
          <p:cNvSpPr/>
          <p:nvPr/>
        </p:nvSpPr>
        <p:spPr>
          <a:xfrm>
            <a:off x="4842750" y="3615552"/>
            <a:ext cx="3875799" cy="270000"/>
          </a:xfrm>
          <a:prstGeom prst="rect">
            <a:avLst/>
          </a:prstGeom>
          <a:solidFill>
            <a:schemeClr val="dk1"/>
          </a:solidFill>
          <a:ln cap="flat" cmpd="sng" w="25400">
            <a:solidFill>
              <a:srgbClr val="0024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1200" u="none" cap="none" strike="noStrike">
                <a:solidFill>
                  <a:schemeClr val="lt1"/>
                </a:solidFill>
                <a:latin typeface="Arial"/>
                <a:ea typeface="Arial"/>
                <a:cs typeface="Arial"/>
                <a:sym typeface="Arial"/>
              </a:rPr>
              <a:t>Inferred career stage*</a:t>
            </a:r>
            <a:endParaRPr b="1" i="0" sz="1200" u="none" cap="none" strike="noStrike">
              <a:solidFill>
                <a:schemeClr val="lt1"/>
              </a:solidFill>
              <a:latin typeface="Arial"/>
              <a:ea typeface="Arial"/>
              <a:cs typeface="Arial"/>
              <a:sym typeface="Arial"/>
            </a:endParaRPr>
          </a:p>
        </p:txBody>
      </p:sp>
      <p:sp>
        <p:nvSpPr>
          <p:cNvPr id="484" name="Google Shape;484;p88"/>
          <p:cNvSpPr/>
          <p:nvPr/>
        </p:nvSpPr>
        <p:spPr>
          <a:xfrm>
            <a:off x="237249" y="1165881"/>
            <a:ext cx="4374222" cy="270000"/>
          </a:xfrm>
          <a:prstGeom prst="rect">
            <a:avLst/>
          </a:prstGeom>
          <a:solidFill>
            <a:schemeClr val="dk1"/>
          </a:solidFill>
          <a:ln cap="flat" cmpd="sng" w="25400">
            <a:solidFill>
              <a:srgbClr val="0024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1200" u="none" cap="none" strike="noStrike">
                <a:solidFill>
                  <a:schemeClr val="lt1"/>
                </a:solidFill>
                <a:latin typeface="Arial"/>
                <a:ea typeface="Arial"/>
                <a:cs typeface="Arial"/>
                <a:sym typeface="Arial"/>
              </a:rPr>
              <a:t>Region</a:t>
            </a:r>
            <a:endParaRPr b="1" i="0" sz="1200" u="none" cap="none" strike="noStrike">
              <a:solidFill>
                <a:schemeClr val="lt1"/>
              </a:solidFill>
              <a:latin typeface="Arial"/>
              <a:ea typeface="Arial"/>
              <a:cs typeface="Arial"/>
              <a:sym typeface="Arial"/>
            </a:endParaRPr>
          </a:p>
        </p:txBody>
      </p:sp>
      <p:sp>
        <p:nvSpPr>
          <p:cNvPr id="485" name="Google Shape;485;p88"/>
          <p:cNvSpPr txBox="1"/>
          <p:nvPr/>
        </p:nvSpPr>
        <p:spPr>
          <a:xfrm>
            <a:off x="7618073" y="4009374"/>
            <a:ext cx="942114"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Early-career researcher:</a:t>
            </a:r>
            <a:endParaRPr b="1"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29%</a:t>
            </a:r>
            <a:endParaRPr b="1" i="0" sz="900" u="none" cap="none" strike="noStrike">
              <a:solidFill>
                <a:srgbClr val="000000"/>
              </a:solidFill>
              <a:latin typeface="Arial"/>
              <a:ea typeface="Arial"/>
              <a:cs typeface="Arial"/>
              <a:sym typeface="Arial"/>
            </a:endParaRPr>
          </a:p>
        </p:txBody>
      </p:sp>
      <p:sp>
        <p:nvSpPr>
          <p:cNvPr id="486" name="Google Shape;486;p88"/>
          <p:cNvSpPr txBox="1"/>
          <p:nvPr/>
        </p:nvSpPr>
        <p:spPr>
          <a:xfrm>
            <a:off x="6701347" y="4008928"/>
            <a:ext cx="942114"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Mid-career researcher:</a:t>
            </a:r>
            <a:endParaRPr b="1"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13%</a:t>
            </a:r>
            <a:endParaRPr b="1" i="0" sz="900" u="none" cap="none" strike="noStrike">
              <a:solidFill>
                <a:srgbClr val="000000"/>
              </a:solidFill>
              <a:latin typeface="Arial"/>
              <a:ea typeface="Arial"/>
              <a:cs typeface="Arial"/>
              <a:sym typeface="Arial"/>
            </a:endParaRPr>
          </a:p>
        </p:txBody>
      </p:sp>
      <p:sp>
        <p:nvSpPr>
          <p:cNvPr id="487" name="Google Shape;487;p88"/>
          <p:cNvSpPr txBox="1"/>
          <p:nvPr/>
        </p:nvSpPr>
        <p:spPr>
          <a:xfrm>
            <a:off x="5759233" y="4014860"/>
            <a:ext cx="942114"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Late-career researcher:</a:t>
            </a:r>
            <a:endParaRPr b="1"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GB" sz="900" u="none" cap="none" strike="noStrike">
                <a:solidFill>
                  <a:srgbClr val="000000"/>
                </a:solidFill>
                <a:latin typeface="Arial"/>
                <a:ea typeface="Arial"/>
                <a:cs typeface="Arial"/>
                <a:sym typeface="Arial"/>
              </a:rPr>
              <a:t>58%</a:t>
            </a:r>
            <a:endParaRPr b="1" i="0" sz="900" u="none" cap="none" strike="noStrike">
              <a:solidFill>
                <a:srgbClr val="000000"/>
              </a:solidFill>
              <a:latin typeface="Arial"/>
              <a:ea typeface="Arial"/>
              <a:cs typeface="Arial"/>
              <a:sym typeface="Arial"/>
            </a:endParaRPr>
          </a:p>
        </p:txBody>
      </p:sp>
      <p:sp>
        <p:nvSpPr>
          <p:cNvPr id="488" name="Google Shape;488;p88"/>
          <p:cNvSpPr txBox="1"/>
          <p:nvPr/>
        </p:nvSpPr>
        <p:spPr>
          <a:xfrm>
            <a:off x="1819904" y="4641028"/>
            <a:ext cx="549784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700" u="none" cap="none" strike="noStrike">
                <a:solidFill>
                  <a:srgbClr val="000000"/>
                </a:solidFill>
                <a:latin typeface="Arial"/>
                <a:ea typeface="Arial"/>
                <a:cs typeface="Arial"/>
                <a:sym typeface="Arial"/>
              </a:rPr>
              <a:t>*Career staged inferred from year that the respondent first published a peer review article (LCR - &gt;10 years ago; ECR - &lt; 5 years ago) and tenure status where available</a:t>
            </a:r>
            <a:endParaRPr b="0" i="0" sz="700" u="none" cap="none" strike="noStrike">
              <a:solidFill>
                <a:srgbClr val="000000"/>
              </a:solidFill>
              <a:latin typeface="Arial"/>
              <a:ea typeface="Arial"/>
              <a:cs typeface="Arial"/>
              <a:sym typeface="Arial"/>
            </a:endParaRPr>
          </a:p>
        </p:txBody>
      </p:sp>
      <p:pic>
        <p:nvPicPr>
          <p:cNvPr id="489" name="Google Shape;489;p88"/>
          <p:cNvPicPr preferRelativeResize="0"/>
          <p:nvPr/>
        </p:nvPicPr>
        <p:blipFill rotWithShape="1">
          <a:blip r:embed="rId11">
            <a:alphaModFix/>
          </a:blip>
          <a:srcRect b="0" l="0" r="0" t="0"/>
          <a:stretch/>
        </p:blipFill>
        <p:spPr>
          <a:xfrm>
            <a:off x="4941303" y="3964221"/>
            <a:ext cx="725681" cy="5981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89"/>
          <p:cNvSpPr txBox="1"/>
          <p:nvPr>
            <p:ph type="title"/>
          </p:nvPr>
        </p:nvSpPr>
        <p:spPr>
          <a:xfrm>
            <a:off x="419100" y="283073"/>
            <a:ext cx="8299450" cy="277919"/>
          </a:xfrm>
          <a:prstGeom prst="rect">
            <a:avLst/>
          </a:prstGeom>
          <a:noFill/>
          <a:ln>
            <a:noFill/>
          </a:ln>
        </p:spPr>
        <p:txBody>
          <a:bodyPr anchorCtr="0" anchor="t" bIns="0" lIns="0" spcFirstLastPara="1" rIns="0" wrap="square" tIns="0">
            <a:noAutofit/>
          </a:bodyPr>
          <a:lstStyle/>
          <a:p>
            <a:pPr indent="0" lvl="0" marL="0" rtl="0" algn="l">
              <a:lnSpc>
                <a:spcPct val="116666"/>
              </a:lnSpc>
              <a:spcBef>
                <a:spcPts val="0"/>
              </a:spcBef>
              <a:spcAft>
                <a:spcPts val="0"/>
              </a:spcAft>
              <a:buClr>
                <a:srgbClr val="01324B"/>
              </a:buClr>
              <a:buSzPts val="1800"/>
              <a:buNone/>
            </a:pPr>
            <a:r>
              <a:rPr lang="en-GB"/>
              <a:t>Receptiveness to Open Science</a:t>
            </a:r>
            <a:endParaRPr/>
          </a:p>
        </p:txBody>
      </p:sp>
      <p:sp>
        <p:nvSpPr>
          <p:cNvPr id="495" name="Google Shape;495;p89"/>
          <p:cNvSpPr txBox="1"/>
          <p:nvPr>
            <p:ph idx="1" type="body"/>
          </p:nvPr>
        </p:nvSpPr>
        <p:spPr>
          <a:xfrm>
            <a:off x="419100" y="1636136"/>
            <a:ext cx="4152900" cy="27510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500"/>
              <a:buNone/>
            </a:pPr>
            <a:r>
              <a:rPr lang="en-GB"/>
              <a:t>Respondents were asked to what extent they</a:t>
            </a:r>
            <a:endParaRPr/>
          </a:p>
          <a:p>
            <a:pPr indent="-228600" lvl="0" marL="457200" rtl="0" algn="l">
              <a:lnSpc>
                <a:spcPct val="100000"/>
              </a:lnSpc>
              <a:spcBef>
                <a:spcPts val="0"/>
              </a:spcBef>
              <a:spcAft>
                <a:spcPts val="0"/>
              </a:spcAft>
              <a:buSzPts val="1500"/>
              <a:buNone/>
            </a:pPr>
            <a:r>
              <a:rPr lang="en-GB"/>
              <a:t>agree or disagree with the following statements:</a:t>
            </a:r>
            <a:endParaRPr/>
          </a:p>
          <a:p>
            <a:pPr indent="-228600" lvl="0" marL="457200" rtl="0" algn="l">
              <a:lnSpc>
                <a:spcPct val="100000"/>
              </a:lnSpc>
              <a:spcBef>
                <a:spcPts val="0"/>
              </a:spcBef>
              <a:spcAft>
                <a:spcPts val="0"/>
              </a:spcAft>
              <a:buSzPts val="1500"/>
              <a:buNone/>
            </a:pPr>
            <a:r>
              <a:t/>
            </a:r>
            <a:endParaRPr/>
          </a:p>
          <a:p>
            <a:pPr indent="-285750" lvl="0" marL="514350" rtl="0" algn="l">
              <a:lnSpc>
                <a:spcPct val="100000"/>
              </a:lnSpc>
              <a:spcBef>
                <a:spcPts val="0"/>
              </a:spcBef>
              <a:spcAft>
                <a:spcPts val="0"/>
              </a:spcAft>
              <a:buSzPts val="1500"/>
              <a:buFont typeface="Arial"/>
              <a:buChar char="•"/>
            </a:pPr>
            <a:r>
              <a:rPr i="1" lang="en-GB"/>
              <a:t>“Making research articles open access should be common scholarly practice.”</a:t>
            </a:r>
            <a:endParaRPr/>
          </a:p>
          <a:p>
            <a:pPr indent="-190500" lvl="0" marL="514350" rtl="0" algn="l">
              <a:lnSpc>
                <a:spcPct val="100000"/>
              </a:lnSpc>
              <a:spcBef>
                <a:spcPts val="0"/>
              </a:spcBef>
              <a:spcAft>
                <a:spcPts val="0"/>
              </a:spcAft>
              <a:buSzPts val="1500"/>
              <a:buFont typeface="Arial"/>
              <a:buNone/>
            </a:pPr>
            <a:r>
              <a:t/>
            </a:r>
            <a:endParaRPr i="1"/>
          </a:p>
          <a:p>
            <a:pPr indent="-285750" lvl="0" marL="514350" rtl="0" algn="l">
              <a:lnSpc>
                <a:spcPct val="100000"/>
              </a:lnSpc>
              <a:spcBef>
                <a:spcPts val="0"/>
              </a:spcBef>
              <a:spcAft>
                <a:spcPts val="0"/>
              </a:spcAft>
              <a:buSzPts val="1500"/>
              <a:buFont typeface="Arial"/>
              <a:buChar char="•"/>
            </a:pPr>
            <a:r>
              <a:rPr i="1" lang="en-GB"/>
              <a:t>“Making research data openly available should be common scholarly practice.”</a:t>
            </a:r>
            <a:endParaRPr/>
          </a:p>
          <a:p>
            <a:pPr indent="-190500" lvl="0" marL="514350" rtl="0" algn="l">
              <a:lnSpc>
                <a:spcPct val="100000"/>
              </a:lnSpc>
              <a:spcBef>
                <a:spcPts val="0"/>
              </a:spcBef>
              <a:spcAft>
                <a:spcPts val="0"/>
              </a:spcAft>
              <a:buSzPts val="1500"/>
              <a:buFont typeface="Arial"/>
              <a:buNone/>
            </a:pPr>
            <a:r>
              <a:t/>
            </a:r>
            <a:endParaRPr i="1"/>
          </a:p>
          <a:p>
            <a:pPr indent="-285750" lvl="0" marL="514350" rtl="0" algn="l">
              <a:lnSpc>
                <a:spcPct val="100000"/>
              </a:lnSpc>
              <a:spcBef>
                <a:spcPts val="0"/>
              </a:spcBef>
              <a:spcAft>
                <a:spcPts val="0"/>
              </a:spcAft>
              <a:buSzPts val="1500"/>
              <a:buFont typeface="Arial"/>
              <a:buChar char="•"/>
            </a:pPr>
            <a:r>
              <a:rPr i="1" lang="en-GB"/>
              <a:t>“Making all research outputs openly available should be common scholarly practice.”</a:t>
            </a:r>
            <a:endParaRPr i="1"/>
          </a:p>
        </p:txBody>
      </p:sp>
      <p:grpSp>
        <p:nvGrpSpPr>
          <p:cNvPr id="496" name="Google Shape;496;p89"/>
          <p:cNvGrpSpPr/>
          <p:nvPr/>
        </p:nvGrpSpPr>
        <p:grpSpPr>
          <a:xfrm>
            <a:off x="5156379" y="1644602"/>
            <a:ext cx="3209925" cy="2656538"/>
            <a:chOff x="0" y="0"/>
            <a:chExt cx="3209925" cy="2656538"/>
          </a:xfrm>
        </p:grpSpPr>
        <p:sp>
          <p:nvSpPr>
            <p:cNvPr id="497" name="Google Shape;497;p89"/>
            <p:cNvSpPr/>
            <p:nvPr/>
          </p:nvSpPr>
          <p:spPr>
            <a:xfrm rot="10800000">
              <a:off x="0" y="0"/>
              <a:ext cx="3209925" cy="887705"/>
            </a:xfrm>
            <a:prstGeom prst="trapezoid">
              <a:avLst>
                <a:gd fmla="val 60266" name="adj"/>
              </a:avLst>
            </a:prstGeom>
            <a:solidFill>
              <a:srgbClr val="00659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9"/>
            <p:cNvSpPr txBox="1"/>
            <p:nvPr/>
          </p:nvSpPr>
          <p:spPr>
            <a:xfrm>
              <a:off x="561736" y="0"/>
              <a:ext cx="2086451" cy="88770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0" i="0" lang="en-GB" sz="1800" u="none" cap="none" strike="noStrike">
                  <a:solidFill>
                    <a:schemeClr val="lt1"/>
                  </a:solidFill>
                  <a:latin typeface="Arial"/>
                  <a:ea typeface="Arial"/>
                  <a:cs typeface="Arial"/>
                  <a:sym typeface="Arial"/>
                </a:rPr>
                <a:t> Open science advocates:</a:t>
              </a:r>
              <a:endParaRPr/>
            </a:p>
            <a:p>
              <a:pPr indent="0" lvl="0" marL="0" marR="0" rtl="0" algn="ctr">
                <a:lnSpc>
                  <a:spcPct val="90000"/>
                </a:lnSpc>
                <a:spcBef>
                  <a:spcPts val="630"/>
                </a:spcBef>
                <a:spcAft>
                  <a:spcPts val="0"/>
                </a:spcAft>
                <a:buNone/>
              </a:pPr>
              <a:r>
                <a:rPr b="0" i="0" lang="en-GB" sz="1800" u="none" cap="none" strike="noStrike">
                  <a:solidFill>
                    <a:schemeClr val="lt1"/>
                  </a:solidFill>
                  <a:latin typeface="Arial"/>
                  <a:ea typeface="Arial"/>
                  <a:cs typeface="Arial"/>
                  <a:sym typeface="Arial"/>
                </a:rPr>
                <a:t>72%</a:t>
              </a:r>
              <a:endParaRPr b="0" i="0" sz="1800" u="none" cap="none" strike="noStrike">
                <a:solidFill>
                  <a:schemeClr val="lt1"/>
                </a:solidFill>
                <a:latin typeface="Arial"/>
                <a:ea typeface="Arial"/>
                <a:cs typeface="Arial"/>
                <a:sym typeface="Arial"/>
              </a:endParaRPr>
            </a:p>
          </p:txBody>
        </p:sp>
        <p:sp>
          <p:nvSpPr>
            <p:cNvPr id="499" name="Google Shape;499;p89"/>
            <p:cNvSpPr/>
            <p:nvPr/>
          </p:nvSpPr>
          <p:spPr>
            <a:xfrm rot="10800000">
              <a:off x="534987" y="887705"/>
              <a:ext cx="2139950" cy="887705"/>
            </a:xfrm>
            <a:prstGeom prst="trapezoid">
              <a:avLst>
                <a:gd fmla="val 60266" name="adj"/>
              </a:avLst>
            </a:prstGeom>
            <a:solidFill>
              <a:srgbClr val="2986C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89"/>
            <p:cNvSpPr txBox="1"/>
            <p:nvPr/>
          </p:nvSpPr>
          <p:spPr>
            <a:xfrm>
              <a:off x="909478" y="887705"/>
              <a:ext cx="1390967" cy="887705"/>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0" i="0" lang="en-GB" sz="1600" u="none" cap="none" strike="noStrike">
                  <a:solidFill>
                    <a:schemeClr val="lt1"/>
                  </a:solidFill>
                  <a:latin typeface="Arial"/>
                  <a:ea typeface="Arial"/>
                  <a:cs typeface="Arial"/>
                  <a:sym typeface="Arial"/>
                </a:rPr>
                <a:t> </a:t>
              </a:r>
              <a:r>
                <a:rPr b="0" i="0" lang="en-GB" sz="1200" u="none" cap="none" strike="noStrike">
                  <a:solidFill>
                    <a:schemeClr val="lt1"/>
                  </a:solidFill>
                  <a:latin typeface="Arial"/>
                  <a:ea typeface="Arial"/>
                  <a:cs typeface="Arial"/>
                  <a:sym typeface="Arial"/>
                </a:rPr>
                <a:t>Open science agnostics:</a:t>
              </a:r>
              <a:endParaRPr/>
            </a:p>
            <a:p>
              <a:pPr indent="0" lvl="0" marL="0" marR="0" rtl="0" algn="ctr">
                <a:lnSpc>
                  <a:spcPct val="90000"/>
                </a:lnSpc>
                <a:spcBef>
                  <a:spcPts val="560"/>
                </a:spcBef>
                <a:spcAft>
                  <a:spcPts val="0"/>
                </a:spcAft>
                <a:buNone/>
              </a:pPr>
              <a:r>
                <a:rPr b="0" i="0" lang="en-GB" sz="1200" u="none" cap="none" strike="noStrike">
                  <a:solidFill>
                    <a:schemeClr val="lt1"/>
                  </a:solidFill>
                  <a:latin typeface="Arial"/>
                  <a:ea typeface="Arial"/>
                  <a:cs typeface="Arial"/>
                  <a:sym typeface="Arial"/>
                </a:rPr>
                <a:t>22%</a:t>
              </a:r>
              <a:endParaRPr b="0" i="0" sz="1200" u="none" cap="none" strike="noStrike">
                <a:solidFill>
                  <a:schemeClr val="lt1"/>
                </a:solidFill>
                <a:latin typeface="Arial"/>
                <a:ea typeface="Arial"/>
                <a:cs typeface="Arial"/>
                <a:sym typeface="Arial"/>
              </a:endParaRPr>
            </a:p>
          </p:txBody>
        </p:sp>
        <p:sp>
          <p:nvSpPr>
            <p:cNvPr id="501" name="Google Shape;501;p89"/>
            <p:cNvSpPr/>
            <p:nvPr/>
          </p:nvSpPr>
          <p:spPr>
            <a:xfrm rot="10800000">
              <a:off x="1069975" y="1768833"/>
              <a:ext cx="1069975" cy="887705"/>
            </a:xfrm>
            <a:prstGeom prst="trapezoid">
              <a:avLst>
                <a:gd fmla="val 60266" name="adj"/>
              </a:avLst>
            </a:prstGeom>
            <a:solidFill>
              <a:srgbClr val="93AB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89"/>
            <p:cNvSpPr txBox="1"/>
            <p:nvPr/>
          </p:nvSpPr>
          <p:spPr>
            <a:xfrm>
              <a:off x="1069975" y="1768833"/>
              <a:ext cx="1069975" cy="887705"/>
            </a:xfrm>
            <a:prstGeom prst="rect">
              <a:avLst/>
            </a:prstGeom>
            <a:noFill/>
            <a:ln>
              <a:noFill/>
            </a:ln>
          </p:spPr>
          <p:txBody>
            <a:bodyPr anchorCtr="0" anchor="t" bIns="20300" lIns="20300" spcFirstLastPara="1" rIns="20300" wrap="square" tIns="20300">
              <a:noAutofit/>
            </a:bodyPr>
            <a:lstStyle/>
            <a:p>
              <a:pPr indent="0" lvl="0" marL="0" marR="0" rtl="0" algn="ctr">
                <a:lnSpc>
                  <a:spcPct val="90000"/>
                </a:lnSpc>
                <a:spcBef>
                  <a:spcPts val="0"/>
                </a:spcBef>
                <a:spcAft>
                  <a:spcPts val="0"/>
                </a:spcAft>
                <a:buNone/>
              </a:pPr>
              <a:r>
                <a:rPr b="0" i="0" lang="en-GB" sz="1600" u="none" cap="none" strike="noStrike">
                  <a:solidFill>
                    <a:schemeClr val="lt1"/>
                  </a:solidFill>
                  <a:latin typeface="Arial"/>
                  <a:ea typeface="Arial"/>
                  <a:cs typeface="Arial"/>
                  <a:sym typeface="Arial"/>
                </a:rPr>
                <a:t> </a:t>
              </a:r>
              <a:r>
                <a:rPr b="0" i="0" lang="en-GB" sz="1100" u="none" cap="none" strike="noStrike">
                  <a:solidFill>
                    <a:schemeClr val="lt1"/>
                  </a:solidFill>
                  <a:latin typeface="Arial"/>
                  <a:ea typeface="Arial"/>
                  <a:cs typeface="Arial"/>
                  <a:sym typeface="Arial"/>
                </a:rPr>
                <a:t>Anti open science:</a:t>
              </a:r>
              <a:endParaRPr/>
            </a:p>
            <a:p>
              <a:pPr indent="0" lvl="0" marL="0" marR="0" rtl="0" algn="ctr">
                <a:lnSpc>
                  <a:spcPct val="90000"/>
                </a:lnSpc>
                <a:spcBef>
                  <a:spcPts val="560"/>
                </a:spcBef>
                <a:spcAft>
                  <a:spcPts val="0"/>
                </a:spcAft>
                <a:buNone/>
              </a:pPr>
              <a:r>
                <a:rPr b="0" i="0" lang="en-GB" sz="1100" u="none" cap="none" strike="noStrike">
                  <a:solidFill>
                    <a:schemeClr val="lt1"/>
                  </a:solidFill>
                  <a:latin typeface="Arial"/>
                  <a:ea typeface="Arial"/>
                  <a:cs typeface="Arial"/>
                  <a:sym typeface="Arial"/>
                </a:rPr>
                <a:t>6%</a:t>
              </a:r>
              <a:endParaRPr b="0" i="0" sz="1100" u="none" cap="none" strike="noStrike">
                <a:solidFill>
                  <a:schemeClr val="lt1"/>
                </a:solidFill>
                <a:latin typeface="Arial"/>
                <a:ea typeface="Arial"/>
                <a:cs typeface="Arial"/>
                <a:sym typeface="Arial"/>
              </a:endParaRPr>
            </a:p>
          </p:txBody>
        </p:sp>
      </p:grpSp>
      <p:sp>
        <p:nvSpPr>
          <p:cNvPr id="503" name="Google Shape;503;p89"/>
          <p:cNvSpPr txBox="1"/>
          <p:nvPr/>
        </p:nvSpPr>
        <p:spPr>
          <a:xfrm>
            <a:off x="1819904" y="4641028"/>
            <a:ext cx="5497841"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700" u="none" cap="none" strike="noStrike">
                <a:solidFill>
                  <a:srgbClr val="000000"/>
                </a:solidFill>
                <a:latin typeface="Arial"/>
                <a:ea typeface="Arial"/>
                <a:cs typeface="Arial"/>
                <a:sym typeface="Arial"/>
              </a:rPr>
              <a:t>*Developed using a latent class analysis</a:t>
            </a:r>
            <a:endParaRPr b="0" i="0" sz="700" u="none" cap="none" strike="noStrike">
              <a:solidFill>
                <a:srgbClr val="000000"/>
              </a:solidFill>
              <a:latin typeface="Arial"/>
              <a:ea typeface="Arial"/>
              <a:cs typeface="Arial"/>
              <a:sym typeface="Arial"/>
            </a:endParaRPr>
          </a:p>
        </p:txBody>
      </p:sp>
      <p:sp>
        <p:nvSpPr>
          <p:cNvPr id="504" name="Google Shape;504;p89"/>
          <p:cNvSpPr/>
          <p:nvPr/>
        </p:nvSpPr>
        <p:spPr>
          <a:xfrm>
            <a:off x="4842751" y="1199893"/>
            <a:ext cx="3875799" cy="270000"/>
          </a:xfrm>
          <a:prstGeom prst="rect">
            <a:avLst/>
          </a:prstGeom>
          <a:solidFill>
            <a:schemeClr val="dk1"/>
          </a:solidFill>
          <a:ln cap="flat" cmpd="sng" w="25400">
            <a:solidFill>
              <a:srgbClr val="0024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1200" u="none" cap="none" strike="noStrike">
                <a:solidFill>
                  <a:schemeClr val="lt1"/>
                </a:solidFill>
                <a:latin typeface="Arial"/>
                <a:ea typeface="Arial"/>
                <a:cs typeface="Arial"/>
                <a:sym typeface="Arial"/>
              </a:rPr>
              <a:t>Outlook on open science</a:t>
            </a:r>
            <a:endParaRPr b="1" i="0" sz="12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90"/>
          <p:cNvSpPr/>
          <p:nvPr/>
        </p:nvSpPr>
        <p:spPr>
          <a:xfrm rot="-866051">
            <a:off x="345698" y="287025"/>
            <a:ext cx="460950" cy="460950"/>
          </a:xfrm>
          <a:prstGeom prst="ellipse">
            <a:avLst/>
          </a:prstGeom>
          <a:solidFill>
            <a:srgbClr val="C74D5A">
              <a:alpha val="14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90"/>
          <p:cNvSpPr/>
          <p:nvPr/>
        </p:nvSpPr>
        <p:spPr>
          <a:xfrm rot="-866051">
            <a:off x="325819" y="335746"/>
            <a:ext cx="460950" cy="460950"/>
          </a:xfrm>
          <a:prstGeom prst="ellipse">
            <a:avLst/>
          </a:prstGeom>
          <a:solidFill>
            <a:srgbClr val="59C4BC">
              <a:alpha val="14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90"/>
          <p:cNvSpPr/>
          <p:nvPr/>
        </p:nvSpPr>
        <p:spPr>
          <a:xfrm rot="-866051">
            <a:off x="410724" y="313884"/>
            <a:ext cx="460950" cy="460950"/>
          </a:xfrm>
          <a:prstGeom prst="ellipse">
            <a:avLst/>
          </a:prstGeom>
          <a:solidFill>
            <a:srgbClr val="A9C518">
              <a:alpha val="14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90"/>
          <p:cNvSpPr txBox="1"/>
          <p:nvPr/>
        </p:nvSpPr>
        <p:spPr>
          <a:xfrm>
            <a:off x="675250" y="325450"/>
            <a:ext cx="181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252525"/>
                </a:solidFill>
              </a:rPr>
              <a:t>key takeaways</a:t>
            </a:r>
            <a:endParaRPr b="1">
              <a:solidFill>
                <a:srgbClr val="252525"/>
              </a:solidFill>
            </a:endParaRPr>
          </a:p>
          <a:p>
            <a:pPr indent="0" lvl="0" marL="0" rtl="0" algn="l">
              <a:spcBef>
                <a:spcPts val="0"/>
              </a:spcBef>
              <a:spcAft>
                <a:spcPts val="0"/>
              </a:spcAft>
              <a:buNone/>
            </a:pPr>
            <a:r>
              <a:t/>
            </a:r>
            <a:endParaRPr>
              <a:solidFill>
                <a:srgbClr val="252525"/>
              </a:solidFill>
            </a:endParaRPr>
          </a:p>
        </p:txBody>
      </p:sp>
      <p:sp>
        <p:nvSpPr>
          <p:cNvPr id="513" name="Google Shape;513;p90"/>
          <p:cNvSpPr txBox="1"/>
          <p:nvPr>
            <p:ph type="title"/>
          </p:nvPr>
        </p:nvSpPr>
        <p:spPr>
          <a:xfrm>
            <a:off x="77250" y="227425"/>
            <a:ext cx="945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   3   </a:t>
            </a:r>
            <a:endParaRPr b="1" sz="1400"/>
          </a:p>
        </p:txBody>
      </p:sp>
      <p:sp>
        <p:nvSpPr>
          <p:cNvPr id="514" name="Google Shape;514;p90"/>
          <p:cNvSpPr/>
          <p:nvPr/>
        </p:nvSpPr>
        <p:spPr>
          <a:xfrm>
            <a:off x="284950" y="1956563"/>
            <a:ext cx="461100" cy="461100"/>
          </a:xfrm>
          <a:prstGeom prst="ellipse">
            <a:avLst/>
          </a:prstGeom>
          <a:solidFill>
            <a:srgbClr val="C74D5A">
              <a:alpha val="14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90"/>
          <p:cNvSpPr/>
          <p:nvPr/>
        </p:nvSpPr>
        <p:spPr>
          <a:xfrm>
            <a:off x="4572000" y="0"/>
            <a:ext cx="4572000" cy="5143500"/>
          </a:xfrm>
          <a:prstGeom prst="rect">
            <a:avLst/>
          </a:prstGeom>
          <a:solidFill>
            <a:srgbClr val="F8F8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6" name="Google Shape;516;p90"/>
          <p:cNvPicPr preferRelativeResize="0"/>
          <p:nvPr/>
        </p:nvPicPr>
        <p:blipFill>
          <a:blip r:embed="rId3">
            <a:alphaModFix/>
          </a:blip>
          <a:stretch>
            <a:fillRect/>
          </a:stretch>
        </p:blipFill>
        <p:spPr>
          <a:xfrm>
            <a:off x="4707675" y="866025"/>
            <a:ext cx="4378326" cy="3488976"/>
          </a:xfrm>
          <a:prstGeom prst="rect">
            <a:avLst/>
          </a:prstGeom>
          <a:noFill/>
          <a:ln>
            <a:noFill/>
          </a:ln>
        </p:spPr>
      </p:pic>
      <p:sp>
        <p:nvSpPr>
          <p:cNvPr id="517" name="Google Shape;517;p90"/>
          <p:cNvSpPr txBox="1"/>
          <p:nvPr/>
        </p:nvSpPr>
        <p:spPr>
          <a:xfrm>
            <a:off x="4732200" y="101775"/>
            <a:ext cx="14289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500">
                <a:solidFill>
                  <a:srgbClr val="888888"/>
                </a:solidFill>
              </a:rPr>
              <a:t>Chart from the State of Open Data 2021</a:t>
            </a:r>
            <a:endParaRPr sz="500">
              <a:solidFill>
                <a:srgbClr val="888888"/>
              </a:solidFill>
            </a:endParaRPr>
          </a:p>
        </p:txBody>
      </p:sp>
      <p:sp>
        <p:nvSpPr>
          <p:cNvPr id="518" name="Google Shape;518;p90"/>
          <p:cNvSpPr txBox="1"/>
          <p:nvPr>
            <p:ph idx="1" type="body"/>
          </p:nvPr>
        </p:nvSpPr>
        <p:spPr>
          <a:xfrm>
            <a:off x="360550" y="1956563"/>
            <a:ext cx="3411300" cy="1098900"/>
          </a:xfrm>
          <a:prstGeom prst="rect">
            <a:avLst/>
          </a:prstGeom>
        </p:spPr>
        <p:txBody>
          <a:bodyPr anchorCtr="0" anchor="t" bIns="91425" lIns="91425" spcFirstLastPara="1" rIns="91425" wrap="square" tIns="91425">
            <a:spAutoFit/>
          </a:bodyPr>
          <a:lstStyle/>
          <a:p>
            <a:pPr indent="-475199" lvl="0" marL="475199" rtl="0" algn="l">
              <a:spcBef>
                <a:spcPts val="0"/>
              </a:spcBef>
              <a:spcAft>
                <a:spcPts val="1600"/>
              </a:spcAft>
              <a:buNone/>
            </a:pPr>
            <a:r>
              <a:rPr b="1" lang="en-GB">
                <a:solidFill>
                  <a:srgbClr val="464646"/>
                </a:solidFill>
              </a:rPr>
              <a:t>1</a:t>
            </a:r>
            <a:r>
              <a:rPr b="1" lang="en-GB">
                <a:solidFill>
                  <a:srgbClr val="464646"/>
                </a:solidFill>
              </a:rPr>
              <a:t>	</a:t>
            </a:r>
            <a:r>
              <a:rPr b="1" lang="en-GB">
                <a:solidFill>
                  <a:srgbClr val="464646"/>
                </a:solidFill>
              </a:rPr>
              <a:t>There is more concern about sharing data than ever before</a:t>
            </a:r>
            <a:endParaRPr b="1">
              <a:solidFill>
                <a:srgbClr val="46464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p91"/>
          <p:cNvPicPr preferRelativeResize="0"/>
          <p:nvPr/>
        </p:nvPicPr>
        <p:blipFill>
          <a:blip r:embed="rId3">
            <a:alphaModFix/>
          </a:blip>
          <a:stretch>
            <a:fillRect/>
          </a:stretch>
        </p:blipFill>
        <p:spPr>
          <a:xfrm>
            <a:off x="286463" y="1934700"/>
            <a:ext cx="3653475" cy="2998375"/>
          </a:xfrm>
          <a:prstGeom prst="rect">
            <a:avLst/>
          </a:prstGeom>
          <a:noFill/>
          <a:ln>
            <a:noFill/>
          </a:ln>
        </p:spPr>
      </p:pic>
      <p:pic>
        <p:nvPicPr>
          <p:cNvPr id="524" name="Google Shape;524;p91"/>
          <p:cNvPicPr preferRelativeResize="0"/>
          <p:nvPr/>
        </p:nvPicPr>
        <p:blipFill rotWithShape="1">
          <a:blip r:embed="rId4">
            <a:alphaModFix/>
          </a:blip>
          <a:srcRect b="0" l="0" r="0" t="16978"/>
          <a:stretch/>
        </p:blipFill>
        <p:spPr>
          <a:xfrm>
            <a:off x="4762500" y="0"/>
            <a:ext cx="4381501" cy="5143500"/>
          </a:xfrm>
          <a:prstGeom prst="rect">
            <a:avLst/>
          </a:prstGeom>
          <a:noFill/>
          <a:ln>
            <a:noFill/>
          </a:ln>
        </p:spPr>
      </p:pic>
      <p:sp>
        <p:nvSpPr>
          <p:cNvPr id="525" name="Google Shape;525;p91"/>
          <p:cNvSpPr txBox="1"/>
          <p:nvPr>
            <p:ph idx="4294967295" type="title"/>
          </p:nvPr>
        </p:nvSpPr>
        <p:spPr>
          <a:xfrm>
            <a:off x="311700" y="445025"/>
            <a:ext cx="3603000" cy="338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Problems/concerns</a:t>
            </a:r>
            <a:endParaRPr/>
          </a:p>
          <a:p>
            <a:pPr indent="0" lvl="0" marL="0" rtl="0" algn="l">
              <a:lnSpc>
                <a:spcPct val="115000"/>
              </a:lnSpc>
              <a:spcBef>
                <a:spcPts val="0"/>
              </a:spcBef>
              <a:spcAft>
                <a:spcPts val="0"/>
              </a:spcAft>
              <a:buNone/>
            </a:pPr>
            <a:r>
              <a:rPr lang="en-GB"/>
              <a:t>with sharing data</a:t>
            </a:r>
            <a:endParaRPr/>
          </a:p>
          <a:p>
            <a:pPr indent="0" lvl="0" marL="0" rtl="0" algn="l">
              <a:lnSpc>
                <a:spcPct val="150000"/>
              </a:lnSpc>
              <a:spcBef>
                <a:spcPts val="0"/>
              </a:spcBef>
              <a:spcAft>
                <a:spcPts val="0"/>
              </a:spcAft>
              <a:buNone/>
            </a:pPr>
            <a:r>
              <a:rPr lang="en-GB" sz="1400"/>
              <a:t>over the last 4 years</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p9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531" name="Google Shape;531;p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Sharing and reusing Covid data</a:t>
            </a:r>
            <a:endParaRPr/>
          </a:p>
        </p:txBody>
      </p:sp>
      <p:sp>
        <p:nvSpPr>
          <p:cNvPr id="532" name="Google Shape;532;p92"/>
          <p:cNvSpPr txBox="1"/>
          <p:nvPr>
            <p:ph idx="1" type="body"/>
          </p:nvPr>
        </p:nvSpPr>
        <p:spPr>
          <a:xfrm>
            <a:off x="311700" y="1397250"/>
            <a:ext cx="2757000" cy="3552000"/>
          </a:xfrm>
          <a:prstGeom prst="rect">
            <a:avLst/>
          </a:prstGeom>
        </p:spPr>
        <p:txBody>
          <a:bodyPr anchorCtr="0" anchor="b" bIns="91425" lIns="91425" spcFirstLastPara="1" rIns="91425" wrap="square" tIns="91425">
            <a:noAutofit/>
          </a:bodyPr>
          <a:lstStyle/>
          <a:p>
            <a:pPr indent="0" lvl="0" marL="0" rtl="0" algn="l">
              <a:spcBef>
                <a:spcPts val="0"/>
              </a:spcBef>
              <a:spcAft>
                <a:spcPts val="1600"/>
              </a:spcAft>
              <a:buNone/>
            </a:pPr>
            <a:r>
              <a:rPr b="1" lang="en-GB">
                <a:solidFill>
                  <a:srgbClr val="556471"/>
                </a:solidFill>
              </a:rPr>
              <a:t>About a</a:t>
            </a:r>
            <a:r>
              <a:rPr b="1" lang="en-GB">
                <a:solidFill>
                  <a:srgbClr val="556471"/>
                </a:solidFill>
                <a:highlight>
                  <a:srgbClr val="D7F1EF"/>
                </a:highlight>
              </a:rPr>
              <a:t> third </a:t>
            </a:r>
            <a:r>
              <a:rPr b="1" lang="en-GB">
                <a:solidFill>
                  <a:srgbClr val="556471"/>
                </a:solidFill>
              </a:rPr>
              <a:t>of respondents indicated that they have</a:t>
            </a:r>
            <a:r>
              <a:rPr b="1" lang="en-GB">
                <a:solidFill>
                  <a:srgbClr val="556471"/>
                </a:solidFill>
                <a:highlight>
                  <a:srgbClr val="D7F1EF"/>
                </a:highlight>
              </a:rPr>
              <a:t> reused  </a:t>
            </a:r>
            <a:r>
              <a:rPr b="1" lang="en-GB">
                <a:solidFill>
                  <a:srgbClr val="556471"/>
                </a:solidFill>
              </a:rPr>
              <a:t>their own or someone else’s</a:t>
            </a:r>
            <a:r>
              <a:rPr b="1" lang="en-GB">
                <a:solidFill>
                  <a:srgbClr val="556471"/>
                </a:solidFill>
                <a:highlight>
                  <a:srgbClr val="D7F1EF"/>
                </a:highlight>
              </a:rPr>
              <a:t> openly   accessible data </a:t>
            </a:r>
            <a:r>
              <a:rPr b="1" lang="en-GB">
                <a:solidFill>
                  <a:srgbClr val="556471"/>
                </a:solidFill>
              </a:rPr>
              <a:t>more during the pandemic than before</a:t>
            </a:r>
            <a:endParaRPr b="1">
              <a:solidFill>
                <a:srgbClr val="55647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id="537" name="Google Shape;537;p93"/>
          <p:cNvPicPr preferRelativeResize="0"/>
          <p:nvPr/>
        </p:nvPicPr>
        <p:blipFill>
          <a:blip r:embed="rId3">
            <a:alphaModFix/>
          </a:blip>
          <a:stretch>
            <a:fillRect/>
          </a:stretch>
        </p:blipFill>
        <p:spPr>
          <a:xfrm>
            <a:off x="0" y="5"/>
            <a:ext cx="9144000" cy="5143495"/>
          </a:xfrm>
          <a:prstGeom prst="rect">
            <a:avLst/>
          </a:prstGeom>
          <a:noFill/>
          <a:ln>
            <a:noFill/>
          </a:ln>
        </p:spPr>
      </p:pic>
      <p:sp>
        <p:nvSpPr>
          <p:cNvPr id="538" name="Google Shape;538;p93"/>
          <p:cNvSpPr/>
          <p:nvPr/>
        </p:nvSpPr>
        <p:spPr>
          <a:xfrm>
            <a:off x="284950" y="1062000"/>
            <a:ext cx="461100" cy="461100"/>
          </a:xfrm>
          <a:prstGeom prst="ellipse">
            <a:avLst/>
          </a:prstGeom>
          <a:solidFill>
            <a:srgbClr val="A9C518">
              <a:alpha val="14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93"/>
          <p:cNvSpPr/>
          <p:nvPr/>
        </p:nvSpPr>
        <p:spPr>
          <a:xfrm rot="-866051">
            <a:off x="345698" y="287025"/>
            <a:ext cx="460950" cy="460950"/>
          </a:xfrm>
          <a:prstGeom prst="ellipse">
            <a:avLst/>
          </a:prstGeom>
          <a:solidFill>
            <a:srgbClr val="C74D5A">
              <a:alpha val="14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93"/>
          <p:cNvSpPr/>
          <p:nvPr/>
        </p:nvSpPr>
        <p:spPr>
          <a:xfrm rot="-866051">
            <a:off x="325819" y="335746"/>
            <a:ext cx="460950" cy="460950"/>
          </a:xfrm>
          <a:prstGeom prst="ellipse">
            <a:avLst/>
          </a:prstGeom>
          <a:solidFill>
            <a:srgbClr val="59C4BC">
              <a:alpha val="14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93"/>
          <p:cNvSpPr/>
          <p:nvPr/>
        </p:nvSpPr>
        <p:spPr>
          <a:xfrm rot="-866051">
            <a:off x="410724" y="313884"/>
            <a:ext cx="460950" cy="460950"/>
          </a:xfrm>
          <a:prstGeom prst="ellipse">
            <a:avLst/>
          </a:prstGeom>
          <a:solidFill>
            <a:srgbClr val="A9C518">
              <a:alpha val="14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93"/>
          <p:cNvSpPr txBox="1"/>
          <p:nvPr/>
        </p:nvSpPr>
        <p:spPr>
          <a:xfrm>
            <a:off x="675250" y="325450"/>
            <a:ext cx="181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252525"/>
                </a:solidFill>
              </a:rPr>
              <a:t>key takeaways</a:t>
            </a:r>
            <a:endParaRPr b="1">
              <a:solidFill>
                <a:srgbClr val="252525"/>
              </a:solidFill>
            </a:endParaRPr>
          </a:p>
          <a:p>
            <a:pPr indent="0" lvl="0" marL="0" rtl="0" algn="l">
              <a:spcBef>
                <a:spcPts val="0"/>
              </a:spcBef>
              <a:spcAft>
                <a:spcPts val="0"/>
              </a:spcAft>
              <a:buNone/>
            </a:pPr>
            <a:r>
              <a:t/>
            </a:r>
            <a:endParaRPr>
              <a:solidFill>
                <a:srgbClr val="252525"/>
              </a:solidFill>
            </a:endParaRPr>
          </a:p>
        </p:txBody>
      </p:sp>
      <p:sp>
        <p:nvSpPr>
          <p:cNvPr id="543" name="Google Shape;543;p93"/>
          <p:cNvSpPr txBox="1"/>
          <p:nvPr>
            <p:ph type="title"/>
          </p:nvPr>
        </p:nvSpPr>
        <p:spPr>
          <a:xfrm>
            <a:off x="77250" y="227425"/>
            <a:ext cx="945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   3   </a:t>
            </a:r>
            <a:endParaRPr b="1" sz="1400"/>
          </a:p>
        </p:txBody>
      </p:sp>
      <p:sp>
        <p:nvSpPr>
          <p:cNvPr id="544" name="Google Shape;544;p93"/>
          <p:cNvSpPr txBox="1"/>
          <p:nvPr>
            <p:ph idx="1" type="body"/>
          </p:nvPr>
        </p:nvSpPr>
        <p:spPr>
          <a:xfrm>
            <a:off x="360550" y="1062013"/>
            <a:ext cx="3411300" cy="1417500"/>
          </a:xfrm>
          <a:prstGeom prst="rect">
            <a:avLst/>
          </a:prstGeom>
        </p:spPr>
        <p:txBody>
          <a:bodyPr anchorCtr="0" anchor="t" bIns="91425" lIns="91425" spcFirstLastPara="1" rIns="91425" wrap="square" tIns="91425">
            <a:spAutoFit/>
          </a:bodyPr>
          <a:lstStyle/>
          <a:p>
            <a:pPr indent="-475199" lvl="0" marL="475199" rtl="0" algn="l">
              <a:spcBef>
                <a:spcPts val="0"/>
              </a:spcBef>
              <a:spcAft>
                <a:spcPts val="1600"/>
              </a:spcAft>
              <a:buNone/>
            </a:pPr>
            <a:r>
              <a:rPr b="1" lang="en-GB">
                <a:solidFill>
                  <a:srgbClr val="464646"/>
                </a:solidFill>
              </a:rPr>
              <a:t>2	There is more familiarity and compliance with the FAIR data principles </a:t>
            </a:r>
            <a:br>
              <a:rPr b="1" lang="en-GB">
                <a:solidFill>
                  <a:srgbClr val="464646"/>
                </a:solidFill>
              </a:rPr>
            </a:br>
            <a:r>
              <a:rPr b="1" lang="en-GB">
                <a:solidFill>
                  <a:srgbClr val="464646"/>
                </a:solidFill>
              </a:rPr>
              <a:t>than ever before</a:t>
            </a:r>
            <a:endParaRPr b="1">
              <a:solidFill>
                <a:srgbClr val="46464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ringer Nature Group master">
  <a:themeElements>
    <a:clrScheme name="Custom 3">
      <a:dk1>
        <a:srgbClr val="01324B"/>
      </a:dk1>
      <a:lt1>
        <a:srgbClr val="FFFFFF"/>
      </a:lt1>
      <a:dk2>
        <a:srgbClr val="CEDBE0"/>
      </a:dk2>
      <a:lt2>
        <a:srgbClr val="EBF1F5"/>
      </a:lt2>
      <a:accent1>
        <a:srgbClr val="0070A8"/>
      </a:accent1>
      <a:accent2>
        <a:srgbClr val="01324B"/>
      </a:accent2>
      <a:accent3>
        <a:srgbClr val="BE1818"/>
      </a:accent3>
      <a:accent4>
        <a:srgbClr val="785BA7"/>
      </a:accent4>
      <a:accent5>
        <a:srgbClr val="007373"/>
      </a:accent5>
      <a:accent6>
        <a:srgbClr val="C75301"/>
      </a:accent6>
      <a:hlink>
        <a:srgbClr val="0070A8"/>
      </a:hlink>
      <a:folHlink>
        <a:srgbClr val="0070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pringer Nature Group master">
  <a:themeElements>
    <a:clrScheme name="Custom 3">
      <a:dk1>
        <a:srgbClr val="01324B"/>
      </a:dk1>
      <a:lt1>
        <a:srgbClr val="FFFFFF"/>
      </a:lt1>
      <a:dk2>
        <a:srgbClr val="CEDBE0"/>
      </a:dk2>
      <a:lt2>
        <a:srgbClr val="EBF1F5"/>
      </a:lt2>
      <a:accent1>
        <a:srgbClr val="0070A8"/>
      </a:accent1>
      <a:accent2>
        <a:srgbClr val="01324B"/>
      </a:accent2>
      <a:accent3>
        <a:srgbClr val="BE1818"/>
      </a:accent3>
      <a:accent4>
        <a:srgbClr val="785BA7"/>
      </a:accent4>
      <a:accent5>
        <a:srgbClr val="007373"/>
      </a:accent5>
      <a:accent6>
        <a:srgbClr val="C75301"/>
      </a:accent6>
      <a:hlink>
        <a:srgbClr val="0070A8"/>
      </a:hlink>
      <a:folHlink>
        <a:srgbClr val="0070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ustom Design">
  <a:themeElements>
    <a:clrScheme name="Custom 25">
      <a:dk1>
        <a:srgbClr val="000000"/>
      </a:dk1>
      <a:lt1>
        <a:srgbClr val="FFFFFF"/>
      </a:lt1>
      <a:dk2>
        <a:srgbClr val="6E6F6F"/>
      </a:dk2>
      <a:lt2>
        <a:srgbClr val="646565"/>
      </a:lt2>
      <a:accent1>
        <a:srgbClr val="2892A0"/>
      </a:accent1>
      <a:accent2>
        <a:srgbClr val="278F9D"/>
      </a:accent2>
      <a:accent3>
        <a:srgbClr val="CF122B"/>
      </a:accent3>
      <a:accent4>
        <a:srgbClr val="C91129"/>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