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128f887e65_0_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128f887e65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Discuss publisher pov in upholding research quality, and how this can extend to data</a:t>
            </a:r>
            <a:endParaRPr/>
          </a:p>
          <a:p>
            <a:pPr indent="0" lvl="0" marL="0" rtl="0" algn="l">
              <a:spcBef>
                <a:spcPts val="0"/>
              </a:spcBef>
              <a:spcAft>
                <a:spcPts val="0"/>
              </a:spcAft>
              <a:buNone/>
            </a:pPr>
            <a:r>
              <a:rPr lang="en-GB"/>
              <a:t>Useful </a:t>
            </a:r>
            <a:r>
              <a:rPr lang="en-GB"/>
              <a:t>examples</a:t>
            </a:r>
            <a:r>
              <a:rPr lang="en-GB"/>
              <a:t> of the pandemic and SOOD</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135bc8c2d5c_0_3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135bc8c2d5c_0_3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Precedent</a:t>
            </a:r>
            <a:r>
              <a:rPr lang="en-GB"/>
              <a:t> for this already set in publishing data articles - these are data-focused and so have had specialist support built in </a:t>
            </a:r>
            <a:r>
              <a:rPr lang="en-GB"/>
              <a:t>from</a:t>
            </a:r>
            <a:r>
              <a:rPr lang="en-GB"/>
              <a:t> the outset, having data specialists sit within the workflow, checking data deposition, linking, etc.</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1128f887e65_1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1128f887e65_1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Presents a wider opportunity to embed </a:t>
            </a:r>
            <a:r>
              <a:rPr lang="en-GB"/>
              <a:t>specialist</a:t>
            </a:r>
            <a:r>
              <a:rPr lang="en-GB"/>
              <a:t> support within editorial workflows - looking at same </a:t>
            </a:r>
            <a:r>
              <a:rPr lang="en-GB"/>
              <a:t>elements</a:t>
            </a:r>
            <a:r>
              <a:rPr lang="en-GB"/>
              <a:t> as FAIR considers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135bc8c2d5c_0_3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135bc8c2d5c_0_3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135bc8c2d5c_0_4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135bc8c2d5c_0_4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One method we’re focusing on, since pandemic - improving uptake of better practice, repo sharing - nudging authors toward better data sharing methods.</a:t>
            </a:r>
            <a:endParaRPr/>
          </a:p>
          <a:p>
            <a:pPr indent="0" lvl="0" marL="0" rtl="0" algn="l">
              <a:spcBef>
                <a:spcPts val="0"/>
              </a:spcBef>
              <a:spcAft>
                <a:spcPts val="0"/>
              </a:spcAft>
              <a:buNone/>
            </a:pPr>
            <a:r>
              <a:rPr lang="en-GB"/>
              <a:t>Gives us the opportunity to embed checks, keep data private until publication, reviewer access</a:t>
            </a:r>
            <a:endParaRPr/>
          </a:p>
          <a:p>
            <a:pPr indent="0" lvl="0" marL="0" rtl="0" algn="l">
              <a:spcBef>
                <a:spcPts val="0"/>
              </a:spcBef>
              <a:spcAft>
                <a:spcPts val="0"/>
              </a:spcAft>
              <a:buNone/>
            </a:pPr>
            <a:r>
              <a:rPr lang="en-GB"/>
              <a:t>But we are just part of an ecosystem - late in the process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1128f887e65_1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1128f887e65_1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1128f887e65_1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1128f887e65_1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latin typeface="Calibri"/>
                <a:ea typeface="Calibri"/>
                <a:cs typeface="Calibri"/>
                <a:sym typeface="Calibri"/>
              </a:rPr>
              <a:t>The focus of publishing has traditionally been this: the research article. It is what is peer reviewed, it becomes the mechanism of conventional metrics like citations, it is preserved and made available as scientific fact in the long-term. And crucially, it is the output that is most expected to be shared at the conclusion of a piece of research. This is what you may have heard described as the publish-or-perish culture.</a:t>
            </a:r>
            <a:endParaRPr>
              <a:solidFill>
                <a:schemeClr val="dk1"/>
              </a:solidFill>
              <a:latin typeface="Calibri"/>
              <a:ea typeface="Calibri"/>
              <a:cs typeface="Calibri"/>
              <a:sym typeface="Calibri"/>
            </a:endParaRPr>
          </a:p>
          <a:p>
            <a:pPr indent="0" lvl="0" marL="0" rtl="0" algn="l">
              <a:spcBef>
                <a:spcPts val="0"/>
              </a:spcBef>
              <a:spcAft>
                <a:spcPts val="0"/>
              </a:spcAft>
              <a:buNone/>
            </a:pPr>
            <a:r>
              <a:rPr lang="en-GB">
                <a:solidFill>
                  <a:schemeClr val="dk1"/>
                </a:solidFill>
                <a:latin typeface="Calibri"/>
                <a:ea typeface="Calibri"/>
                <a:cs typeface="Calibri"/>
                <a:sym typeface="Calibri"/>
              </a:rPr>
              <a:t>However, the publication is fundamentally a description, along with analysis and interpretation.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135bc8c2d5c_0_2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135bc8c2d5c_0_2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latin typeface="Calibri"/>
                <a:ea typeface="Calibri"/>
                <a:cs typeface="Calibri"/>
                <a:sym typeface="Calibri"/>
              </a:rPr>
              <a:t>Underlying this is a more primary research output - the data that has been collected. Conventionally, the same focus has not been given to data; there are no guarantees they have been shared, reviewed or preserved for long-term reuse. These are areas that all need to improve for research data to be truly considered a first-class output alongside the publication.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35bc8c2d5c_0_3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135bc8c2d5c_0_3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But data sharing is growing. This graph shows the number of Springer Nature publications linked to data shared in one of the three generalist repositories, Dryad, figshare or Zenodo. This cut across across disciplines and so provide a useful picture of overall trends in data sharing.</a:t>
            </a:r>
            <a:endParaRPr/>
          </a:p>
          <a:p>
            <a:pPr indent="0" lvl="0" marL="0" rtl="0" algn="l">
              <a:spcBef>
                <a:spcPts val="0"/>
              </a:spcBef>
              <a:spcAft>
                <a:spcPts val="0"/>
              </a:spcAft>
              <a:buClr>
                <a:schemeClr val="dk1"/>
              </a:buClr>
              <a:buSzPts val="1100"/>
              <a:buFont typeface="Arial"/>
              <a:buNone/>
            </a:pPr>
            <a:r>
              <a:rPr lang="en-GB"/>
              <a:t>You can see the accelerating rate of growth, which reflects the growing recognition that research data should be made publicly available. </a:t>
            </a:r>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35bc8c2d5c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135bc8c2d5c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C</a:t>
            </a:r>
            <a:r>
              <a:rPr lang="en-GB"/>
              <a:t>ommunity’s initial response focused on making research outputs rapidly and openly available; funders, journals and researchers combined their efforts to ensure this happened. Preprints saw considerable growth from these initiatives and peer review times dropped. Up-front release of data was specifically included in these measures.</a:t>
            </a:r>
            <a:endParaRPr/>
          </a:p>
          <a:p>
            <a:pPr indent="0" lvl="0" marL="0" rtl="0" algn="l">
              <a:spcBef>
                <a:spcPts val="0"/>
              </a:spcBef>
              <a:spcAft>
                <a:spcPts val="0"/>
              </a:spcAft>
              <a:buNone/>
            </a:pPr>
            <a:r>
              <a:rPr lang="en-GB"/>
              <a:t>Rapid research progress led to life-saving vaccine but..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https://wellcome.org/press-release/sharing-research-data-and-findings-relevant-novel-coronavirus-ncov-outbreak</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135bc8c2d5c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135bc8c2d5c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We also saw examples of where this went wrong - Ginny may discuss these in more depth, but notable cases of very rapidly-released research soon become a part of public health decision making, eventually turning out that they were  based on data with highly questionable provenance and quality. Certain cases really reinforced the need for underlying data to be available.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35bc8c2d5c_0_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135bc8c2d5c_0_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In fact not just related to covid, if you’re like me and thinking about underlying data as evidence you start to see this everywhere - including what you’re watching at night. The Theranos scandal being another example where the lack of data belies.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135bc8c2d5c_0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135bc8c2d5c_0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If we come back to thinking about our research article, and the data as evidence behind the </a:t>
            </a:r>
            <a:r>
              <a:rPr lang="en-GB"/>
              <a:t>claims</a:t>
            </a:r>
            <a:r>
              <a:rPr lang="en-GB"/>
              <a:t> - SOOD tells us that publishers have a key role to play.</a:t>
            </a:r>
            <a:endParaRPr/>
          </a:p>
          <a:p>
            <a:pPr indent="0" lvl="0" marL="0" rtl="0" algn="l">
              <a:spcBef>
                <a:spcPts val="0"/>
              </a:spcBef>
              <a:spcAft>
                <a:spcPts val="0"/>
              </a:spcAft>
              <a:buNone/>
            </a:pPr>
            <a:r>
              <a:rPr lang="en-GB"/>
              <a:t>Publishers have put in place policies… - much defined at a high level through improved policies and support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135bc8c2d5c_0_4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135bc8c2d5c_0_4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That role consists not only of support for data sharing - which has been the main thrust of data policies, technical solutions like repository integrations and improving the links between data and articles. As the Surgisphere example demonstrates, however, data quality doesn’t end with making data available and potentially reusable. </a:t>
            </a:r>
            <a:endParaRPr/>
          </a:p>
          <a:p>
            <a:pPr indent="0" lvl="0" marL="0" rtl="0" algn="l">
              <a:spcBef>
                <a:spcPts val="0"/>
              </a:spcBef>
              <a:spcAft>
                <a:spcPts val="0"/>
              </a:spcAft>
              <a:buNone/>
            </a:pPr>
            <a:r>
              <a:rPr lang="en-GB"/>
              <a:t>Checks - review, building into editorial processes.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7.png"/><Relationship Id="rId4" Type="http://schemas.openxmlformats.org/officeDocument/2006/relationships/image" Target="../media/image2.png"/><Relationship Id="rId5" Type="http://schemas.openxmlformats.org/officeDocument/2006/relationships/image" Target="../media/image1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 Id="rId4" Type="http://schemas.openxmlformats.org/officeDocument/2006/relationships/image" Target="../media/image2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 Id="rId4" Type="http://schemas.openxmlformats.org/officeDocument/2006/relationships/image" Target="../media/image2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 Id="rId4" Type="http://schemas.openxmlformats.org/officeDocument/2006/relationships/image" Target="../media/image2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9.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 Id="rId4" Type="http://schemas.openxmlformats.org/officeDocument/2006/relationships/image" Target="../media/image2.png"/><Relationship Id="rId5" Type="http://schemas.openxmlformats.org/officeDocument/2006/relationships/image" Target="../media/image1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7.png"/><Relationship Id="rId4" Type="http://schemas.openxmlformats.org/officeDocument/2006/relationships/image" Target="../media/image2.png"/><Relationship Id="rId5"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 Id="rId4" Type="http://schemas.openxmlformats.org/officeDocument/2006/relationships/image" Target="../media/image2.png"/><Relationship Id="rId5"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9.png"/><Relationship Id="rId4" Type="http://schemas.openxmlformats.org/officeDocument/2006/relationships/image" Target="../media/image15.png"/><Relationship Id="rId5" Type="http://schemas.openxmlformats.org/officeDocument/2006/relationships/image" Target="../media/image1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9.png"/><Relationship Id="rId4" Type="http://schemas.openxmlformats.org/officeDocument/2006/relationships/image" Target="../media/image18.png"/><Relationship Id="rId5" Type="http://schemas.openxmlformats.org/officeDocument/2006/relationships/image" Target="../media/image2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9.png"/><Relationship Id="rId4" Type="http://schemas.openxmlformats.org/officeDocument/2006/relationships/image" Target="../media/image18.png"/><Relationship Id="rId5" Type="http://schemas.openxmlformats.org/officeDocument/2006/relationships/image" Target="../media/image2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 Id="rId3" Type="http://schemas.openxmlformats.org/officeDocument/2006/relationships/image" Target="../media/image9.png"/><Relationship Id="rId4" Type="http://schemas.openxmlformats.org/officeDocument/2006/relationships/image" Target="../media/image21.png"/><Relationship Id="rId5" Type="http://schemas.openxmlformats.org/officeDocument/2006/relationships/image" Target="../media/image2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249" t="0"/>
          <a:stretch/>
        </p:blipFill>
        <p:spPr>
          <a:xfrm>
            <a:off x="0" y="0"/>
            <a:ext cx="9144000" cy="4481645"/>
          </a:xfrm>
          <a:prstGeom prst="rect">
            <a:avLst/>
          </a:prstGeom>
          <a:noFill/>
          <a:ln>
            <a:noFill/>
          </a:ln>
        </p:spPr>
      </p:pic>
      <p:sp>
        <p:nvSpPr>
          <p:cNvPr id="12" name="Google Shape;12;p2"/>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3" name="Google Shape;13;p2"/>
          <p:cNvSpPr/>
          <p:nvPr/>
        </p:nvSpPr>
        <p:spPr>
          <a:xfrm>
            <a:off x="0" y="4467875"/>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 name="Google Shape;14;p2"/>
          <p:cNvPicPr preferRelativeResize="0"/>
          <p:nvPr/>
        </p:nvPicPr>
        <p:blipFill>
          <a:blip r:embed="rId3">
            <a:alphaModFix/>
          </a:blip>
          <a:stretch>
            <a:fillRect/>
          </a:stretch>
        </p:blipFill>
        <p:spPr>
          <a:xfrm>
            <a:off x="6976800" y="4683600"/>
            <a:ext cx="1735199" cy="173520"/>
          </a:xfrm>
          <a:prstGeom prst="rect">
            <a:avLst/>
          </a:prstGeom>
          <a:noFill/>
          <a:ln>
            <a:noFill/>
          </a:ln>
        </p:spPr>
      </p:pic>
      <p:pic>
        <p:nvPicPr>
          <p:cNvPr id="15" name="Google Shape;15;p2"/>
          <p:cNvPicPr preferRelativeResize="0"/>
          <p:nvPr/>
        </p:nvPicPr>
        <p:blipFill>
          <a:blip r:embed="rId4">
            <a:alphaModFix/>
          </a:blip>
          <a:stretch>
            <a:fillRect/>
          </a:stretch>
        </p:blipFill>
        <p:spPr>
          <a:xfrm>
            <a:off x="455400" y="401400"/>
            <a:ext cx="3708000" cy="3708000"/>
          </a:xfrm>
          <a:prstGeom prst="rect">
            <a:avLst/>
          </a:prstGeom>
          <a:noFill/>
          <a:ln>
            <a:noFill/>
          </a:ln>
        </p:spPr>
      </p:pic>
      <p:pic>
        <p:nvPicPr>
          <p:cNvPr id="16" name="Google Shape;16;p2"/>
          <p:cNvPicPr preferRelativeResize="0"/>
          <p:nvPr/>
        </p:nvPicPr>
        <p:blipFill>
          <a:blip r:embed="rId5">
            <a:alphaModFix/>
          </a:blip>
          <a:stretch>
            <a:fillRect/>
          </a:stretch>
        </p:blipFill>
        <p:spPr>
          <a:xfrm>
            <a:off x="392400" y="338400"/>
            <a:ext cx="3834000" cy="3834000"/>
          </a:xfrm>
          <a:prstGeom prst="rect">
            <a:avLst/>
          </a:prstGeom>
          <a:noFill/>
          <a:ln>
            <a:noFill/>
          </a:ln>
        </p:spPr>
      </p:pic>
      <p:sp>
        <p:nvSpPr>
          <p:cNvPr id="17" name="Google Shape;17;p2"/>
          <p:cNvSpPr txBox="1"/>
          <p:nvPr>
            <p:ph type="ctrTitle"/>
          </p:nvPr>
        </p:nvSpPr>
        <p:spPr>
          <a:xfrm>
            <a:off x="801000" y="1337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100"/>
              <a:buNone/>
              <a:defRPr b="1" sz="21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8" name="Google Shape;18;p2"/>
          <p:cNvSpPr txBox="1"/>
          <p:nvPr>
            <p:ph idx="1" type="subTitle"/>
          </p:nvPr>
        </p:nvSpPr>
        <p:spPr>
          <a:xfrm>
            <a:off x="801000" y="2111400"/>
            <a:ext cx="2903700" cy="7926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rgbClr val="FFFFFF"/>
              </a:buClr>
              <a:buSzPts val="1600"/>
              <a:buNone/>
              <a:defRPr b="0"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9" name="Google Shape;19;p2"/>
          <p:cNvSpPr txBox="1"/>
          <p:nvPr>
            <p:ph idx="2" type="subTitle"/>
          </p:nvPr>
        </p:nvSpPr>
        <p:spPr>
          <a:xfrm>
            <a:off x="802800" y="2844000"/>
            <a:ext cx="3492000" cy="237600"/>
          </a:xfrm>
          <a:prstGeom prst="rect">
            <a:avLst/>
          </a:prstGeom>
        </p:spPr>
        <p:txBody>
          <a:bodyPr anchorCtr="0" anchor="t" bIns="0" lIns="0" spcFirstLastPara="1" rIns="0" wrap="square" tIns="0">
            <a:noAutofit/>
          </a:bodyPr>
          <a:lstStyle>
            <a:lvl1pPr lvl="0">
              <a:spcBef>
                <a:spcPts val="0"/>
              </a:spcBef>
              <a:spcAft>
                <a:spcPts val="0"/>
              </a:spcAft>
              <a:buClr>
                <a:schemeClr val="lt1"/>
              </a:buClr>
              <a:buSzPts val="1200"/>
              <a:buNone/>
              <a:defRPr sz="1200">
                <a:solidFill>
                  <a:schemeClr val="lt1"/>
                </a:solidFill>
              </a:defRPr>
            </a:lvl1pPr>
            <a:lvl2pPr lvl="1">
              <a:spcBef>
                <a:spcPts val="0"/>
              </a:spcBef>
              <a:spcAft>
                <a:spcPts val="0"/>
              </a:spcAft>
              <a:buSzPts val="1500"/>
              <a:buNone/>
              <a:defRPr/>
            </a:lvl2pPr>
            <a:lvl3pPr lvl="2">
              <a:spcBef>
                <a:spcPts val="0"/>
              </a:spcBef>
              <a:spcAft>
                <a:spcPts val="0"/>
              </a:spcAft>
              <a:buSzPts val="1500"/>
              <a:buNone/>
              <a:defRPr/>
            </a:lvl3pPr>
            <a:lvl4pPr lvl="3">
              <a:spcBef>
                <a:spcPts val="0"/>
              </a:spcBef>
              <a:spcAft>
                <a:spcPts val="0"/>
              </a:spcAft>
              <a:buSzPts val="1500"/>
              <a:buNone/>
              <a:defRPr/>
            </a:lvl4pPr>
            <a:lvl5pPr lvl="4">
              <a:spcBef>
                <a:spcPts val="0"/>
              </a:spcBef>
              <a:spcAft>
                <a:spcPts val="0"/>
              </a:spcAft>
              <a:buSzPts val="1500"/>
              <a:buNone/>
              <a:defRPr/>
            </a:lvl5pPr>
            <a:lvl6pPr lvl="5">
              <a:spcBef>
                <a:spcPts val="0"/>
              </a:spcBef>
              <a:spcAft>
                <a:spcPts val="0"/>
              </a:spcAft>
              <a:buSzPts val="1500"/>
              <a:buNone/>
              <a:defRPr/>
            </a:lvl6pPr>
            <a:lvl7pPr lvl="6">
              <a:spcBef>
                <a:spcPts val="0"/>
              </a:spcBef>
              <a:spcAft>
                <a:spcPts val="0"/>
              </a:spcAft>
              <a:buSzPts val="1500"/>
              <a:buNone/>
              <a:defRPr/>
            </a:lvl7pPr>
            <a:lvl8pPr lvl="7">
              <a:spcBef>
                <a:spcPts val="0"/>
              </a:spcBef>
              <a:spcAft>
                <a:spcPts val="0"/>
              </a:spcAft>
              <a:buSzPts val="1500"/>
              <a:buNone/>
              <a:defRPr/>
            </a:lvl8pPr>
            <a:lvl9pPr lvl="8">
              <a:spcBef>
                <a:spcPts val="0"/>
              </a:spcBef>
              <a:spcAft>
                <a:spcPts val="0"/>
              </a:spcAft>
              <a:buSzPts val="15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1">
  <p:cSld name="TITLE_2_1">
    <p:spTree>
      <p:nvGrpSpPr>
        <p:cNvPr id="100" name="Shape 100"/>
        <p:cNvGrpSpPr/>
        <p:nvPr/>
      </p:nvGrpSpPr>
      <p:grpSpPr>
        <a:xfrm>
          <a:off x="0" y="0"/>
          <a:ext cx="0" cy="0"/>
          <a:chOff x="0" y="0"/>
          <a:chExt cx="0" cy="0"/>
        </a:xfrm>
      </p:grpSpPr>
      <p:sp>
        <p:nvSpPr>
          <p:cNvPr id="101" name="Google Shape;101;p11"/>
          <p:cNvSpPr/>
          <p:nvPr/>
        </p:nvSpPr>
        <p:spPr>
          <a:xfrm>
            <a:off x="0" y="0"/>
            <a:ext cx="9144000" cy="44640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1"/>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03" name="Google Shape;103;p11"/>
          <p:cNvSpPr/>
          <p:nvPr/>
        </p:nvSpPr>
        <p:spPr>
          <a:xfrm>
            <a:off x="0" y="4467875"/>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4" name="Google Shape;104;p11"/>
          <p:cNvPicPr preferRelativeResize="0"/>
          <p:nvPr/>
        </p:nvPicPr>
        <p:blipFill>
          <a:blip r:embed="rId2">
            <a:alphaModFix/>
          </a:blip>
          <a:stretch>
            <a:fillRect/>
          </a:stretch>
        </p:blipFill>
        <p:spPr>
          <a:xfrm>
            <a:off x="6976800" y="4683600"/>
            <a:ext cx="1735199" cy="173520"/>
          </a:xfrm>
          <a:prstGeom prst="rect">
            <a:avLst/>
          </a:prstGeom>
          <a:noFill/>
          <a:ln>
            <a:noFill/>
          </a:ln>
        </p:spPr>
      </p:pic>
      <p:pic>
        <p:nvPicPr>
          <p:cNvPr id="105" name="Google Shape;105;p11"/>
          <p:cNvPicPr preferRelativeResize="0"/>
          <p:nvPr/>
        </p:nvPicPr>
        <p:blipFill>
          <a:blip r:embed="rId3">
            <a:alphaModFix/>
          </a:blip>
          <a:stretch>
            <a:fillRect/>
          </a:stretch>
        </p:blipFill>
        <p:spPr>
          <a:xfrm>
            <a:off x="435600" y="360000"/>
            <a:ext cx="3744000" cy="3744000"/>
          </a:xfrm>
          <a:prstGeom prst="rect">
            <a:avLst/>
          </a:prstGeom>
          <a:noFill/>
          <a:ln>
            <a:noFill/>
          </a:ln>
        </p:spPr>
      </p:pic>
      <p:pic>
        <p:nvPicPr>
          <p:cNvPr id="106" name="Google Shape;106;p11"/>
          <p:cNvPicPr preferRelativeResize="0"/>
          <p:nvPr/>
        </p:nvPicPr>
        <p:blipFill>
          <a:blip r:embed="rId4">
            <a:alphaModFix/>
          </a:blip>
          <a:stretch>
            <a:fillRect/>
          </a:stretch>
        </p:blipFill>
        <p:spPr>
          <a:xfrm>
            <a:off x="392400" y="316800"/>
            <a:ext cx="3830400" cy="3830400"/>
          </a:xfrm>
          <a:prstGeom prst="rect">
            <a:avLst/>
          </a:prstGeom>
          <a:noFill/>
          <a:ln>
            <a:noFill/>
          </a:ln>
        </p:spPr>
      </p:pic>
      <p:sp>
        <p:nvSpPr>
          <p:cNvPr id="107" name="Google Shape;107;p11"/>
          <p:cNvSpPr txBox="1"/>
          <p:nvPr>
            <p:ph type="ctrTitle"/>
          </p:nvPr>
        </p:nvSpPr>
        <p:spPr>
          <a:xfrm>
            <a:off x="738000" y="1274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800"/>
              <a:buNone/>
              <a:defRPr b="1" sz="28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08" name="Google Shape;108;p11"/>
          <p:cNvSpPr txBox="1"/>
          <p:nvPr>
            <p:ph idx="1" type="body"/>
          </p:nvPr>
        </p:nvSpPr>
        <p:spPr>
          <a:xfrm>
            <a:off x="4734000" y="1332000"/>
            <a:ext cx="4132800" cy="1116000"/>
          </a:xfrm>
          <a:prstGeom prst="rect">
            <a:avLst/>
          </a:prstGeom>
        </p:spPr>
        <p:txBody>
          <a:bodyPr anchorCtr="0" anchor="t" bIns="0" lIns="0" spcFirstLastPara="1" rIns="0" wrap="square" tIns="0">
            <a:noAutofit/>
          </a:bodyPr>
          <a:lstStyle>
            <a:lvl1pPr indent="-323850" lvl="0" marL="457200" rtl="0">
              <a:spcBef>
                <a:spcPts val="0"/>
              </a:spcBef>
              <a:spcAft>
                <a:spcPts val="0"/>
              </a:spcAft>
              <a:buClr>
                <a:schemeClr val="lt1"/>
              </a:buClr>
              <a:buSzPts val="1500"/>
              <a:buChar char="●"/>
              <a:defRPr>
                <a:solidFill>
                  <a:schemeClr val="lt1"/>
                </a:solidFill>
              </a:defRPr>
            </a:lvl1pPr>
            <a:lvl2pPr indent="-323850" lvl="1" marL="914400" rtl="0">
              <a:spcBef>
                <a:spcPts val="0"/>
              </a:spcBef>
              <a:spcAft>
                <a:spcPts val="0"/>
              </a:spcAft>
              <a:buClr>
                <a:schemeClr val="lt1"/>
              </a:buClr>
              <a:buSzPts val="1500"/>
              <a:buChar char="●"/>
              <a:defRPr>
                <a:solidFill>
                  <a:schemeClr val="lt1"/>
                </a:solidFill>
              </a:defRPr>
            </a:lvl2pPr>
            <a:lvl3pPr indent="-323850" lvl="2" marL="1371600" rtl="0">
              <a:spcBef>
                <a:spcPts val="0"/>
              </a:spcBef>
              <a:spcAft>
                <a:spcPts val="0"/>
              </a:spcAft>
              <a:buClr>
                <a:schemeClr val="lt1"/>
              </a:buClr>
              <a:buSzPts val="1500"/>
              <a:buChar char="●"/>
              <a:defRPr>
                <a:solidFill>
                  <a:schemeClr val="lt1"/>
                </a:solidFill>
              </a:defRPr>
            </a:lvl3pPr>
            <a:lvl4pPr indent="-323850" lvl="3" marL="1828800" rtl="0">
              <a:spcBef>
                <a:spcPts val="0"/>
              </a:spcBef>
              <a:spcAft>
                <a:spcPts val="0"/>
              </a:spcAft>
              <a:buClr>
                <a:schemeClr val="lt1"/>
              </a:buClr>
              <a:buSzPts val="1500"/>
              <a:buChar char="●"/>
              <a:defRPr>
                <a:solidFill>
                  <a:schemeClr val="lt1"/>
                </a:solidFill>
              </a:defRPr>
            </a:lvl4pPr>
            <a:lvl5pPr indent="-323850" lvl="4" marL="2286000" rtl="0">
              <a:spcBef>
                <a:spcPts val="0"/>
              </a:spcBef>
              <a:spcAft>
                <a:spcPts val="0"/>
              </a:spcAft>
              <a:buClr>
                <a:schemeClr val="lt1"/>
              </a:buClr>
              <a:buSzPts val="1500"/>
              <a:buChar char="–"/>
              <a:defRPr>
                <a:solidFill>
                  <a:schemeClr val="lt1"/>
                </a:solidFill>
              </a:defRPr>
            </a:lvl5pPr>
            <a:lvl6pPr indent="-323850" lvl="5" marL="2743200" rtl="0">
              <a:spcBef>
                <a:spcPts val="0"/>
              </a:spcBef>
              <a:spcAft>
                <a:spcPts val="0"/>
              </a:spcAft>
              <a:buClr>
                <a:schemeClr val="lt1"/>
              </a:buClr>
              <a:buSzPts val="1500"/>
              <a:buChar char="–"/>
              <a:defRPr>
                <a:solidFill>
                  <a:schemeClr val="lt1"/>
                </a:solidFill>
              </a:defRPr>
            </a:lvl6pPr>
            <a:lvl7pPr indent="-323850" lvl="6" marL="3200400" rtl="0">
              <a:spcBef>
                <a:spcPts val="0"/>
              </a:spcBef>
              <a:spcAft>
                <a:spcPts val="0"/>
              </a:spcAft>
              <a:buClr>
                <a:schemeClr val="lt1"/>
              </a:buClr>
              <a:buSzPts val="1500"/>
              <a:buChar char="●"/>
              <a:defRPr>
                <a:solidFill>
                  <a:schemeClr val="lt1"/>
                </a:solidFill>
              </a:defRPr>
            </a:lvl7pPr>
            <a:lvl8pPr indent="-323850" lvl="7" marL="3657600" rtl="0">
              <a:spcBef>
                <a:spcPts val="0"/>
              </a:spcBef>
              <a:spcAft>
                <a:spcPts val="0"/>
              </a:spcAft>
              <a:buClr>
                <a:schemeClr val="lt1"/>
              </a:buClr>
              <a:buSzPts val="1500"/>
              <a:buChar char="●"/>
              <a:defRPr>
                <a:solidFill>
                  <a:schemeClr val="lt1"/>
                </a:solidFill>
              </a:defRPr>
            </a:lvl8pPr>
            <a:lvl9pPr indent="-323850" lvl="8" marL="4114800" rtl="0">
              <a:spcBef>
                <a:spcPts val="0"/>
              </a:spcBef>
              <a:spcAft>
                <a:spcPts val="0"/>
              </a:spcAft>
              <a:buClr>
                <a:schemeClr val="lt1"/>
              </a:buClr>
              <a:buSzPts val="1500"/>
              <a:buChar char="●"/>
              <a:defRPr>
                <a:solidFill>
                  <a:schemeClr val="l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1 1">
  <p:cSld name="TITLE_2_1_1">
    <p:spTree>
      <p:nvGrpSpPr>
        <p:cNvPr id="109" name="Shape 109"/>
        <p:cNvGrpSpPr/>
        <p:nvPr/>
      </p:nvGrpSpPr>
      <p:grpSpPr>
        <a:xfrm>
          <a:off x="0" y="0"/>
          <a:ext cx="0" cy="0"/>
          <a:chOff x="0" y="0"/>
          <a:chExt cx="0" cy="0"/>
        </a:xfrm>
      </p:grpSpPr>
      <p:sp>
        <p:nvSpPr>
          <p:cNvPr id="110" name="Google Shape;110;p12"/>
          <p:cNvSpPr/>
          <p:nvPr/>
        </p:nvSpPr>
        <p:spPr>
          <a:xfrm>
            <a:off x="0" y="0"/>
            <a:ext cx="9144000" cy="44640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2"/>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12" name="Google Shape;112;p12"/>
          <p:cNvSpPr/>
          <p:nvPr/>
        </p:nvSpPr>
        <p:spPr>
          <a:xfrm>
            <a:off x="0" y="4467875"/>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3" name="Google Shape;113;p12"/>
          <p:cNvPicPr preferRelativeResize="0"/>
          <p:nvPr/>
        </p:nvPicPr>
        <p:blipFill>
          <a:blip r:embed="rId2">
            <a:alphaModFix/>
          </a:blip>
          <a:stretch>
            <a:fillRect/>
          </a:stretch>
        </p:blipFill>
        <p:spPr>
          <a:xfrm>
            <a:off x="6976800" y="4683600"/>
            <a:ext cx="1735199" cy="173520"/>
          </a:xfrm>
          <a:prstGeom prst="rect">
            <a:avLst/>
          </a:prstGeom>
          <a:noFill/>
          <a:ln>
            <a:noFill/>
          </a:ln>
        </p:spPr>
      </p:pic>
      <p:pic>
        <p:nvPicPr>
          <p:cNvPr id="114" name="Google Shape;114;p12"/>
          <p:cNvPicPr preferRelativeResize="0"/>
          <p:nvPr/>
        </p:nvPicPr>
        <p:blipFill>
          <a:blip r:embed="rId3">
            <a:alphaModFix/>
          </a:blip>
          <a:stretch>
            <a:fillRect/>
          </a:stretch>
        </p:blipFill>
        <p:spPr>
          <a:xfrm>
            <a:off x="435600" y="360000"/>
            <a:ext cx="3744000" cy="3744000"/>
          </a:xfrm>
          <a:prstGeom prst="rect">
            <a:avLst/>
          </a:prstGeom>
          <a:noFill/>
          <a:ln>
            <a:noFill/>
          </a:ln>
        </p:spPr>
      </p:pic>
      <p:pic>
        <p:nvPicPr>
          <p:cNvPr id="115" name="Google Shape;115;p12"/>
          <p:cNvPicPr preferRelativeResize="0"/>
          <p:nvPr/>
        </p:nvPicPr>
        <p:blipFill>
          <a:blip r:embed="rId4">
            <a:alphaModFix/>
          </a:blip>
          <a:stretch>
            <a:fillRect/>
          </a:stretch>
        </p:blipFill>
        <p:spPr>
          <a:xfrm>
            <a:off x="392400" y="338400"/>
            <a:ext cx="3830400" cy="3830400"/>
          </a:xfrm>
          <a:prstGeom prst="rect">
            <a:avLst/>
          </a:prstGeom>
          <a:noFill/>
          <a:ln>
            <a:noFill/>
          </a:ln>
        </p:spPr>
      </p:pic>
      <p:sp>
        <p:nvSpPr>
          <p:cNvPr id="116" name="Google Shape;116;p12"/>
          <p:cNvSpPr txBox="1"/>
          <p:nvPr>
            <p:ph type="ctrTitle"/>
          </p:nvPr>
        </p:nvSpPr>
        <p:spPr>
          <a:xfrm>
            <a:off x="738000" y="1274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800"/>
              <a:buNone/>
              <a:defRPr b="1" sz="28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7" name="Google Shape;117;p12"/>
          <p:cNvSpPr txBox="1"/>
          <p:nvPr>
            <p:ph idx="1" type="body"/>
          </p:nvPr>
        </p:nvSpPr>
        <p:spPr>
          <a:xfrm>
            <a:off x="4734000" y="1332000"/>
            <a:ext cx="4132800" cy="1116000"/>
          </a:xfrm>
          <a:prstGeom prst="rect">
            <a:avLst/>
          </a:prstGeom>
        </p:spPr>
        <p:txBody>
          <a:bodyPr anchorCtr="0" anchor="t" bIns="0" lIns="0" spcFirstLastPara="1" rIns="0" wrap="square" tIns="0">
            <a:noAutofit/>
          </a:bodyPr>
          <a:lstStyle>
            <a:lvl1pPr indent="-323850" lvl="0" marL="457200" rtl="0">
              <a:spcBef>
                <a:spcPts val="0"/>
              </a:spcBef>
              <a:spcAft>
                <a:spcPts val="0"/>
              </a:spcAft>
              <a:buClr>
                <a:schemeClr val="lt1"/>
              </a:buClr>
              <a:buSzPts val="1500"/>
              <a:buChar char="●"/>
              <a:defRPr>
                <a:solidFill>
                  <a:schemeClr val="lt1"/>
                </a:solidFill>
              </a:defRPr>
            </a:lvl1pPr>
            <a:lvl2pPr indent="-323850" lvl="1" marL="914400" rtl="0">
              <a:spcBef>
                <a:spcPts val="0"/>
              </a:spcBef>
              <a:spcAft>
                <a:spcPts val="0"/>
              </a:spcAft>
              <a:buClr>
                <a:schemeClr val="lt1"/>
              </a:buClr>
              <a:buSzPts val="1500"/>
              <a:buChar char="●"/>
              <a:defRPr>
                <a:solidFill>
                  <a:schemeClr val="lt1"/>
                </a:solidFill>
              </a:defRPr>
            </a:lvl2pPr>
            <a:lvl3pPr indent="-323850" lvl="2" marL="1371600" rtl="0">
              <a:spcBef>
                <a:spcPts val="0"/>
              </a:spcBef>
              <a:spcAft>
                <a:spcPts val="0"/>
              </a:spcAft>
              <a:buClr>
                <a:schemeClr val="lt1"/>
              </a:buClr>
              <a:buSzPts val="1500"/>
              <a:buChar char="●"/>
              <a:defRPr>
                <a:solidFill>
                  <a:schemeClr val="lt1"/>
                </a:solidFill>
              </a:defRPr>
            </a:lvl3pPr>
            <a:lvl4pPr indent="-323850" lvl="3" marL="1828800" rtl="0">
              <a:spcBef>
                <a:spcPts val="0"/>
              </a:spcBef>
              <a:spcAft>
                <a:spcPts val="0"/>
              </a:spcAft>
              <a:buClr>
                <a:schemeClr val="lt1"/>
              </a:buClr>
              <a:buSzPts val="1500"/>
              <a:buChar char="●"/>
              <a:defRPr>
                <a:solidFill>
                  <a:schemeClr val="lt1"/>
                </a:solidFill>
              </a:defRPr>
            </a:lvl4pPr>
            <a:lvl5pPr indent="-323850" lvl="4" marL="2286000" rtl="0">
              <a:spcBef>
                <a:spcPts val="0"/>
              </a:spcBef>
              <a:spcAft>
                <a:spcPts val="0"/>
              </a:spcAft>
              <a:buClr>
                <a:schemeClr val="lt1"/>
              </a:buClr>
              <a:buSzPts val="1500"/>
              <a:buChar char="–"/>
              <a:defRPr>
                <a:solidFill>
                  <a:schemeClr val="lt1"/>
                </a:solidFill>
              </a:defRPr>
            </a:lvl5pPr>
            <a:lvl6pPr indent="-323850" lvl="5" marL="2743200" rtl="0">
              <a:spcBef>
                <a:spcPts val="0"/>
              </a:spcBef>
              <a:spcAft>
                <a:spcPts val="0"/>
              </a:spcAft>
              <a:buClr>
                <a:schemeClr val="lt1"/>
              </a:buClr>
              <a:buSzPts val="1500"/>
              <a:buChar char="–"/>
              <a:defRPr>
                <a:solidFill>
                  <a:schemeClr val="lt1"/>
                </a:solidFill>
              </a:defRPr>
            </a:lvl6pPr>
            <a:lvl7pPr indent="-323850" lvl="6" marL="3200400" rtl="0">
              <a:spcBef>
                <a:spcPts val="0"/>
              </a:spcBef>
              <a:spcAft>
                <a:spcPts val="0"/>
              </a:spcAft>
              <a:buClr>
                <a:schemeClr val="lt1"/>
              </a:buClr>
              <a:buSzPts val="1500"/>
              <a:buChar char="●"/>
              <a:defRPr>
                <a:solidFill>
                  <a:schemeClr val="lt1"/>
                </a:solidFill>
              </a:defRPr>
            </a:lvl7pPr>
            <a:lvl8pPr indent="-323850" lvl="7" marL="3657600" rtl="0">
              <a:spcBef>
                <a:spcPts val="0"/>
              </a:spcBef>
              <a:spcAft>
                <a:spcPts val="0"/>
              </a:spcAft>
              <a:buClr>
                <a:schemeClr val="lt1"/>
              </a:buClr>
              <a:buSzPts val="1500"/>
              <a:buChar char="●"/>
              <a:defRPr>
                <a:solidFill>
                  <a:schemeClr val="lt1"/>
                </a:solidFill>
              </a:defRPr>
            </a:lvl8pPr>
            <a:lvl9pPr indent="-323850" lvl="8" marL="4114800" rtl="0">
              <a:spcBef>
                <a:spcPts val="0"/>
              </a:spcBef>
              <a:spcAft>
                <a:spcPts val="0"/>
              </a:spcAft>
              <a:buClr>
                <a:schemeClr val="lt1"/>
              </a:buClr>
              <a:buSzPts val="1500"/>
              <a:buChar char="●"/>
              <a:defRPr>
                <a:solidFill>
                  <a:schemeClr val="lt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1 1 1">
  <p:cSld name="TITLE_2_1_1_1">
    <p:spTree>
      <p:nvGrpSpPr>
        <p:cNvPr id="118" name="Shape 118"/>
        <p:cNvGrpSpPr/>
        <p:nvPr/>
      </p:nvGrpSpPr>
      <p:grpSpPr>
        <a:xfrm>
          <a:off x="0" y="0"/>
          <a:ext cx="0" cy="0"/>
          <a:chOff x="0" y="0"/>
          <a:chExt cx="0" cy="0"/>
        </a:xfrm>
      </p:grpSpPr>
      <p:sp>
        <p:nvSpPr>
          <p:cNvPr id="119" name="Google Shape;119;p13"/>
          <p:cNvSpPr/>
          <p:nvPr/>
        </p:nvSpPr>
        <p:spPr>
          <a:xfrm>
            <a:off x="0" y="0"/>
            <a:ext cx="9144000" cy="4464000"/>
          </a:xfrm>
          <a:prstGeom prst="rect">
            <a:avLst/>
          </a:prstGeom>
          <a:solidFill>
            <a:srgbClr val="E6F1F6"/>
          </a:solidFill>
          <a:ln cap="flat" cmpd="sng" w="9525">
            <a:solidFill>
              <a:srgbClr val="E6F1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3"/>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21" name="Google Shape;121;p13"/>
          <p:cNvSpPr/>
          <p:nvPr/>
        </p:nvSpPr>
        <p:spPr>
          <a:xfrm>
            <a:off x="0" y="4467875"/>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 name="Google Shape;122;p13"/>
          <p:cNvPicPr preferRelativeResize="0"/>
          <p:nvPr/>
        </p:nvPicPr>
        <p:blipFill>
          <a:blip r:embed="rId2">
            <a:alphaModFix/>
          </a:blip>
          <a:stretch>
            <a:fillRect/>
          </a:stretch>
        </p:blipFill>
        <p:spPr>
          <a:xfrm>
            <a:off x="6976800" y="4683600"/>
            <a:ext cx="1735199" cy="173520"/>
          </a:xfrm>
          <a:prstGeom prst="rect">
            <a:avLst/>
          </a:prstGeom>
          <a:noFill/>
          <a:ln>
            <a:noFill/>
          </a:ln>
        </p:spPr>
      </p:pic>
      <p:pic>
        <p:nvPicPr>
          <p:cNvPr id="123" name="Google Shape;123;p13"/>
          <p:cNvPicPr preferRelativeResize="0"/>
          <p:nvPr/>
        </p:nvPicPr>
        <p:blipFill>
          <a:blip r:embed="rId3">
            <a:alphaModFix/>
          </a:blip>
          <a:stretch>
            <a:fillRect/>
          </a:stretch>
        </p:blipFill>
        <p:spPr>
          <a:xfrm>
            <a:off x="435600" y="360000"/>
            <a:ext cx="3744000" cy="3744000"/>
          </a:xfrm>
          <a:prstGeom prst="rect">
            <a:avLst/>
          </a:prstGeom>
          <a:noFill/>
          <a:ln>
            <a:noFill/>
          </a:ln>
        </p:spPr>
      </p:pic>
      <p:pic>
        <p:nvPicPr>
          <p:cNvPr id="124" name="Google Shape;124;p13"/>
          <p:cNvPicPr preferRelativeResize="0"/>
          <p:nvPr/>
        </p:nvPicPr>
        <p:blipFill>
          <a:blip r:embed="rId4">
            <a:alphaModFix/>
          </a:blip>
          <a:stretch>
            <a:fillRect/>
          </a:stretch>
        </p:blipFill>
        <p:spPr>
          <a:xfrm>
            <a:off x="392400" y="338400"/>
            <a:ext cx="3830400" cy="3830400"/>
          </a:xfrm>
          <a:prstGeom prst="rect">
            <a:avLst/>
          </a:prstGeom>
          <a:noFill/>
          <a:ln>
            <a:noFill/>
          </a:ln>
        </p:spPr>
      </p:pic>
      <p:sp>
        <p:nvSpPr>
          <p:cNvPr id="125" name="Google Shape;125;p13"/>
          <p:cNvSpPr txBox="1"/>
          <p:nvPr>
            <p:ph type="ctrTitle"/>
          </p:nvPr>
        </p:nvSpPr>
        <p:spPr>
          <a:xfrm>
            <a:off x="738000" y="1274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800"/>
              <a:buNone/>
              <a:defRPr b="1" sz="28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26" name="Google Shape;126;p13"/>
          <p:cNvSpPr txBox="1"/>
          <p:nvPr>
            <p:ph idx="1" type="body"/>
          </p:nvPr>
        </p:nvSpPr>
        <p:spPr>
          <a:xfrm>
            <a:off x="4734000" y="1332000"/>
            <a:ext cx="4132800" cy="1116000"/>
          </a:xfrm>
          <a:prstGeom prst="rect">
            <a:avLst/>
          </a:prstGeom>
        </p:spPr>
        <p:txBody>
          <a:bodyPr anchorCtr="0" anchor="t" bIns="0" lIns="0" spcFirstLastPara="1" rIns="0" wrap="square" tIns="0">
            <a:noAutofit/>
          </a:bodyPr>
          <a:lstStyle>
            <a:lvl1pPr indent="-323850" lvl="0" marL="457200" rtl="0">
              <a:spcBef>
                <a:spcPts val="0"/>
              </a:spcBef>
              <a:spcAft>
                <a:spcPts val="0"/>
              </a:spcAft>
              <a:buSzPts val="1500"/>
              <a:buChar char="●"/>
              <a:defRPr/>
            </a:lvl1pPr>
            <a:lvl2pPr indent="-323850" lvl="1" marL="914400" rtl="0">
              <a:spcBef>
                <a:spcPts val="0"/>
              </a:spcBef>
              <a:spcAft>
                <a:spcPts val="0"/>
              </a:spcAft>
              <a:buSzPts val="1500"/>
              <a:buChar char="●"/>
              <a:defRPr/>
            </a:lvl2pPr>
            <a:lvl3pPr indent="-323850" lvl="2" marL="1371600" rtl="0">
              <a:spcBef>
                <a:spcPts val="0"/>
              </a:spcBef>
              <a:spcAft>
                <a:spcPts val="0"/>
              </a:spcAft>
              <a:buSzPts val="1500"/>
              <a:buChar char="●"/>
              <a:defRPr/>
            </a:lvl3pPr>
            <a:lvl4pPr indent="-323850" lvl="3" marL="1828800" rtl="0">
              <a:spcBef>
                <a:spcPts val="0"/>
              </a:spcBef>
              <a:spcAft>
                <a:spcPts val="0"/>
              </a:spcAft>
              <a:buSzPts val="1500"/>
              <a:buChar char="●"/>
              <a:defRPr/>
            </a:lvl4pPr>
            <a:lvl5pPr indent="-323850" lvl="4" marL="2286000" rtl="0">
              <a:spcBef>
                <a:spcPts val="0"/>
              </a:spcBef>
              <a:spcAft>
                <a:spcPts val="0"/>
              </a:spcAft>
              <a:buSzPts val="1500"/>
              <a:buChar char="–"/>
              <a:defRPr/>
            </a:lvl5pPr>
            <a:lvl6pPr indent="-323850" lvl="5" marL="2743200" rtl="0">
              <a:spcBef>
                <a:spcPts val="0"/>
              </a:spcBef>
              <a:spcAft>
                <a:spcPts val="0"/>
              </a:spcAft>
              <a:buSzPts val="1500"/>
              <a:buChar char="–"/>
              <a:defRPr/>
            </a:lvl6pPr>
            <a:lvl7pPr indent="-323850" lvl="6" marL="3200400" rtl="0">
              <a:spcBef>
                <a:spcPts val="0"/>
              </a:spcBef>
              <a:spcAft>
                <a:spcPts val="0"/>
              </a:spcAft>
              <a:buSzPts val="1500"/>
              <a:buChar char="●"/>
              <a:defRPr/>
            </a:lvl7pPr>
            <a:lvl8pPr indent="-323850" lvl="7" marL="3657600" rtl="0">
              <a:spcBef>
                <a:spcPts val="0"/>
              </a:spcBef>
              <a:spcAft>
                <a:spcPts val="0"/>
              </a:spcAft>
              <a:buSzPts val="1500"/>
              <a:buChar char="●"/>
              <a:defRPr/>
            </a:lvl8pPr>
            <a:lvl9pPr indent="-323850" lvl="8" marL="4114800" rtl="0">
              <a:spcBef>
                <a:spcPts val="0"/>
              </a:spcBef>
              <a:spcAft>
                <a:spcPts val="0"/>
              </a:spcAft>
              <a:buSzPts val="15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2"/>
        </a:solidFill>
      </p:bgPr>
    </p:bg>
    <p:spTree>
      <p:nvGrpSpPr>
        <p:cNvPr id="127" name="Shape 127"/>
        <p:cNvGrpSpPr/>
        <p:nvPr/>
      </p:nvGrpSpPr>
      <p:grpSpPr>
        <a:xfrm>
          <a:off x="0" y="0"/>
          <a:ext cx="0" cy="0"/>
          <a:chOff x="0" y="0"/>
          <a:chExt cx="0" cy="0"/>
        </a:xfrm>
      </p:grpSpPr>
      <p:sp>
        <p:nvSpPr>
          <p:cNvPr id="128" name="Google Shape;128;p14"/>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ctr">
              <a:spcBef>
                <a:spcPts val="0"/>
              </a:spcBef>
              <a:spcAft>
                <a:spcPts val="0"/>
              </a:spcAft>
              <a:buNone/>
            </a:pPr>
            <a:fld id="{00000000-1234-1234-1234-123412341234}" type="slidenum">
              <a:rPr lang="en-GB"/>
              <a:t>‹#›</a:t>
            </a:fld>
            <a:endParaRPr/>
          </a:p>
        </p:txBody>
      </p:sp>
      <p:sp>
        <p:nvSpPr>
          <p:cNvPr id="129" name="Google Shape;129;p14"/>
          <p:cNvSpPr/>
          <p:nvPr/>
        </p:nvSpPr>
        <p:spPr>
          <a:xfrm>
            <a:off x="7430675" y="4638250"/>
            <a:ext cx="1609200" cy="2460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4"/>
          <p:cNvSpPr/>
          <p:nvPr/>
        </p:nvSpPr>
        <p:spPr>
          <a:xfrm>
            <a:off x="350225" y="4751850"/>
            <a:ext cx="180000" cy="1893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 name="Google Shape;131;p14"/>
          <p:cNvPicPr preferRelativeResize="0"/>
          <p:nvPr/>
        </p:nvPicPr>
        <p:blipFill>
          <a:blip r:embed="rId2">
            <a:alphaModFix/>
          </a:blip>
          <a:stretch>
            <a:fillRect/>
          </a:stretch>
        </p:blipFill>
        <p:spPr>
          <a:xfrm>
            <a:off x="392400" y="338400"/>
            <a:ext cx="3830400" cy="3830400"/>
          </a:xfrm>
          <a:prstGeom prst="rect">
            <a:avLst/>
          </a:prstGeom>
          <a:noFill/>
          <a:ln>
            <a:noFill/>
          </a:ln>
        </p:spPr>
      </p:pic>
      <p:sp>
        <p:nvSpPr>
          <p:cNvPr id="132" name="Google Shape;132;p14"/>
          <p:cNvSpPr txBox="1"/>
          <p:nvPr>
            <p:ph type="ctrTitle"/>
          </p:nvPr>
        </p:nvSpPr>
        <p:spPr>
          <a:xfrm>
            <a:off x="738000" y="10296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8800"/>
              <a:buNone/>
              <a:defRPr b="1" sz="88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33" name="Google Shape;133;p14"/>
          <p:cNvSpPr txBox="1"/>
          <p:nvPr>
            <p:ph idx="1" type="subTitle"/>
          </p:nvPr>
        </p:nvSpPr>
        <p:spPr>
          <a:xfrm>
            <a:off x="738000" y="2111400"/>
            <a:ext cx="2903700" cy="792600"/>
          </a:xfrm>
          <a:prstGeom prst="rect">
            <a:avLst/>
          </a:prstGeom>
        </p:spPr>
        <p:txBody>
          <a:bodyPr anchorCtr="0" anchor="t" bIns="0" lIns="0" spcFirstLastPara="1" rIns="0" wrap="square" tIns="7200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p:cSld name="SECTION_HEADER_2">
    <p:bg>
      <p:bgPr>
        <a:solidFill>
          <a:schemeClr val="accent5"/>
        </a:solidFill>
      </p:bgPr>
    </p:bg>
    <p:spTree>
      <p:nvGrpSpPr>
        <p:cNvPr id="134" name="Shape 134"/>
        <p:cNvGrpSpPr/>
        <p:nvPr/>
      </p:nvGrpSpPr>
      <p:grpSpPr>
        <a:xfrm>
          <a:off x="0" y="0"/>
          <a:ext cx="0" cy="0"/>
          <a:chOff x="0" y="0"/>
          <a:chExt cx="0" cy="0"/>
        </a:xfrm>
      </p:grpSpPr>
      <p:sp>
        <p:nvSpPr>
          <p:cNvPr id="135" name="Google Shape;135;p15"/>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36" name="Google Shape;136;p15"/>
          <p:cNvSpPr/>
          <p:nvPr/>
        </p:nvSpPr>
        <p:spPr>
          <a:xfrm>
            <a:off x="7430675" y="4638250"/>
            <a:ext cx="1609200" cy="246000"/>
          </a:xfrm>
          <a:prstGeom prst="rect">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5"/>
          <p:cNvSpPr/>
          <p:nvPr/>
        </p:nvSpPr>
        <p:spPr>
          <a:xfrm>
            <a:off x="350225" y="4751850"/>
            <a:ext cx="180000" cy="189300"/>
          </a:xfrm>
          <a:prstGeom prst="rect">
            <a:avLst/>
          </a:prstGeom>
          <a:solidFill>
            <a:schemeClr val="accent5"/>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8" name="Google Shape;138;p15"/>
          <p:cNvPicPr preferRelativeResize="0"/>
          <p:nvPr/>
        </p:nvPicPr>
        <p:blipFill>
          <a:blip r:embed="rId2">
            <a:alphaModFix/>
          </a:blip>
          <a:stretch>
            <a:fillRect/>
          </a:stretch>
        </p:blipFill>
        <p:spPr>
          <a:xfrm>
            <a:off x="392400" y="338400"/>
            <a:ext cx="3830400" cy="3830400"/>
          </a:xfrm>
          <a:prstGeom prst="rect">
            <a:avLst/>
          </a:prstGeom>
          <a:noFill/>
          <a:ln>
            <a:noFill/>
          </a:ln>
        </p:spPr>
      </p:pic>
      <p:sp>
        <p:nvSpPr>
          <p:cNvPr id="139" name="Google Shape;139;p15"/>
          <p:cNvSpPr txBox="1"/>
          <p:nvPr>
            <p:ph type="ctrTitle"/>
          </p:nvPr>
        </p:nvSpPr>
        <p:spPr>
          <a:xfrm>
            <a:off x="738000" y="10296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8800"/>
              <a:buNone/>
              <a:defRPr b="1" sz="88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40" name="Google Shape;140;p15"/>
          <p:cNvSpPr txBox="1"/>
          <p:nvPr>
            <p:ph idx="1" type="subTitle"/>
          </p:nvPr>
        </p:nvSpPr>
        <p:spPr>
          <a:xfrm>
            <a:off x="738000" y="2111400"/>
            <a:ext cx="2903700" cy="792600"/>
          </a:xfrm>
          <a:prstGeom prst="rect">
            <a:avLst/>
          </a:prstGeom>
        </p:spPr>
        <p:txBody>
          <a:bodyPr anchorCtr="0" anchor="t" bIns="0" lIns="0" spcFirstLastPara="1" rIns="0" wrap="square" tIns="7200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1">
  <p:cSld name="SECTION_HEADER_2_1">
    <p:bg>
      <p:bgPr>
        <a:solidFill>
          <a:schemeClr val="accent4"/>
        </a:solidFill>
      </p:bgPr>
    </p:bg>
    <p:spTree>
      <p:nvGrpSpPr>
        <p:cNvPr id="141" name="Shape 141"/>
        <p:cNvGrpSpPr/>
        <p:nvPr/>
      </p:nvGrpSpPr>
      <p:grpSpPr>
        <a:xfrm>
          <a:off x="0" y="0"/>
          <a:ext cx="0" cy="0"/>
          <a:chOff x="0" y="0"/>
          <a:chExt cx="0" cy="0"/>
        </a:xfrm>
      </p:grpSpPr>
      <p:sp>
        <p:nvSpPr>
          <p:cNvPr id="142" name="Google Shape;142;p16"/>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43" name="Google Shape;143;p16"/>
          <p:cNvSpPr/>
          <p:nvPr/>
        </p:nvSpPr>
        <p:spPr>
          <a:xfrm>
            <a:off x="7430675" y="4638250"/>
            <a:ext cx="1609200" cy="246000"/>
          </a:xfrm>
          <a:prstGeom prst="rect">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6"/>
          <p:cNvSpPr/>
          <p:nvPr/>
        </p:nvSpPr>
        <p:spPr>
          <a:xfrm>
            <a:off x="350225" y="4751850"/>
            <a:ext cx="180000" cy="189300"/>
          </a:xfrm>
          <a:prstGeom prst="rect">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5" name="Google Shape;145;p16"/>
          <p:cNvPicPr preferRelativeResize="0"/>
          <p:nvPr/>
        </p:nvPicPr>
        <p:blipFill>
          <a:blip r:embed="rId2">
            <a:alphaModFix/>
          </a:blip>
          <a:stretch>
            <a:fillRect/>
          </a:stretch>
        </p:blipFill>
        <p:spPr>
          <a:xfrm>
            <a:off x="392400" y="338400"/>
            <a:ext cx="3830400" cy="3830400"/>
          </a:xfrm>
          <a:prstGeom prst="rect">
            <a:avLst/>
          </a:prstGeom>
          <a:noFill/>
          <a:ln>
            <a:noFill/>
          </a:ln>
        </p:spPr>
      </p:pic>
      <p:sp>
        <p:nvSpPr>
          <p:cNvPr id="146" name="Google Shape;146;p16"/>
          <p:cNvSpPr txBox="1"/>
          <p:nvPr>
            <p:ph type="ctrTitle"/>
          </p:nvPr>
        </p:nvSpPr>
        <p:spPr>
          <a:xfrm>
            <a:off x="738000" y="10296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8800"/>
              <a:buNone/>
              <a:defRPr b="1" sz="88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47" name="Google Shape;147;p16"/>
          <p:cNvSpPr txBox="1"/>
          <p:nvPr>
            <p:ph idx="1" type="subTitle"/>
          </p:nvPr>
        </p:nvSpPr>
        <p:spPr>
          <a:xfrm>
            <a:off x="738000" y="2111400"/>
            <a:ext cx="2903700" cy="792600"/>
          </a:xfrm>
          <a:prstGeom prst="rect">
            <a:avLst/>
          </a:prstGeom>
        </p:spPr>
        <p:txBody>
          <a:bodyPr anchorCtr="0" anchor="t" bIns="0" lIns="0" spcFirstLastPara="1" rIns="0" wrap="square" tIns="7200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1 1">
  <p:cSld name="SECTION_HEADER_2_1_1">
    <p:bg>
      <p:bgPr>
        <a:solidFill>
          <a:schemeClr val="accent6"/>
        </a:solidFill>
      </p:bgPr>
    </p:bg>
    <p:spTree>
      <p:nvGrpSpPr>
        <p:cNvPr id="148" name="Shape 148"/>
        <p:cNvGrpSpPr/>
        <p:nvPr/>
      </p:nvGrpSpPr>
      <p:grpSpPr>
        <a:xfrm>
          <a:off x="0" y="0"/>
          <a:ext cx="0" cy="0"/>
          <a:chOff x="0" y="0"/>
          <a:chExt cx="0" cy="0"/>
        </a:xfrm>
      </p:grpSpPr>
      <p:sp>
        <p:nvSpPr>
          <p:cNvPr id="149" name="Google Shape;149;p17"/>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50" name="Google Shape;150;p17"/>
          <p:cNvSpPr/>
          <p:nvPr/>
        </p:nvSpPr>
        <p:spPr>
          <a:xfrm>
            <a:off x="7430675" y="4638250"/>
            <a:ext cx="1609200" cy="246000"/>
          </a:xfrm>
          <a:prstGeom prst="rect">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7"/>
          <p:cNvSpPr/>
          <p:nvPr/>
        </p:nvSpPr>
        <p:spPr>
          <a:xfrm>
            <a:off x="350225" y="4751850"/>
            <a:ext cx="180000" cy="189300"/>
          </a:xfrm>
          <a:prstGeom prst="rect">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2" name="Google Shape;152;p17"/>
          <p:cNvPicPr preferRelativeResize="0"/>
          <p:nvPr/>
        </p:nvPicPr>
        <p:blipFill>
          <a:blip r:embed="rId2">
            <a:alphaModFix/>
          </a:blip>
          <a:stretch>
            <a:fillRect/>
          </a:stretch>
        </p:blipFill>
        <p:spPr>
          <a:xfrm>
            <a:off x="392400" y="338400"/>
            <a:ext cx="3830400" cy="3830400"/>
          </a:xfrm>
          <a:prstGeom prst="rect">
            <a:avLst/>
          </a:prstGeom>
          <a:noFill/>
          <a:ln>
            <a:noFill/>
          </a:ln>
        </p:spPr>
      </p:pic>
      <p:sp>
        <p:nvSpPr>
          <p:cNvPr id="153" name="Google Shape;153;p17"/>
          <p:cNvSpPr txBox="1"/>
          <p:nvPr>
            <p:ph type="ctrTitle"/>
          </p:nvPr>
        </p:nvSpPr>
        <p:spPr>
          <a:xfrm>
            <a:off x="738000" y="10296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8800"/>
              <a:buNone/>
              <a:defRPr b="1" sz="88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54" name="Google Shape;154;p17"/>
          <p:cNvSpPr txBox="1"/>
          <p:nvPr>
            <p:ph idx="1" type="subTitle"/>
          </p:nvPr>
        </p:nvSpPr>
        <p:spPr>
          <a:xfrm>
            <a:off x="738000" y="2111400"/>
            <a:ext cx="2903700" cy="792600"/>
          </a:xfrm>
          <a:prstGeom prst="rect">
            <a:avLst/>
          </a:prstGeom>
        </p:spPr>
        <p:txBody>
          <a:bodyPr anchorCtr="0" anchor="t" bIns="0" lIns="0" spcFirstLastPara="1" rIns="0" wrap="square" tIns="7200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1 1 1">
  <p:cSld name="SECTION_HEADER_2_1_1_1">
    <p:bg>
      <p:bgPr>
        <a:solidFill>
          <a:schemeClr val="dk1"/>
        </a:solidFill>
      </p:bgPr>
    </p:bg>
    <p:spTree>
      <p:nvGrpSpPr>
        <p:cNvPr id="155" name="Shape 155"/>
        <p:cNvGrpSpPr/>
        <p:nvPr/>
      </p:nvGrpSpPr>
      <p:grpSpPr>
        <a:xfrm>
          <a:off x="0" y="0"/>
          <a:ext cx="0" cy="0"/>
          <a:chOff x="0" y="0"/>
          <a:chExt cx="0" cy="0"/>
        </a:xfrm>
      </p:grpSpPr>
      <p:sp>
        <p:nvSpPr>
          <p:cNvPr id="156" name="Google Shape;156;p18"/>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57" name="Google Shape;157;p18"/>
          <p:cNvSpPr/>
          <p:nvPr/>
        </p:nvSpPr>
        <p:spPr>
          <a:xfrm>
            <a:off x="7430675" y="4638250"/>
            <a:ext cx="1609200" cy="2460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8"/>
          <p:cNvSpPr/>
          <p:nvPr/>
        </p:nvSpPr>
        <p:spPr>
          <a:xfrm>
            <a:off x="350225" y="4751850"/>
            <a:ext cx="180000" cy="1893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9" name="Google Shape;159;p18"/>
          <p:cNvPicPr preferRelativeResize="0"/>
          <p:nvPr/>
        </p:nvPicPr>
        <p:blipFill>
          <a:blip r:embed="rId2">
            <a:alphaModFix/>
          </a:blip>
          <a:stretch>
            <a:fillRect/>
          </a:stretch>
        </p:blipFill>
        <p:spPr>
          <a:xfrm>
            <a:off x="392400" y="338400"/>
            <a:ext cx="3830400" cy="3830400"/>
          </a:xfrm>
          <a:prstGeom prst="rect">
            <a:avLst/>
          </a:prstGeom>
          <a:noFill/>
          <a:ln>
            <a:noFill/>
          </a:ln>
        </p:spPr>
      </p:pic>
      <p:sp>
        <p:nvSpPr>
          <p:cNvPr id="160" name="Google Shape;160;p18"/>
          <p:cNvSpPr txBox="1"/>
          <p:nvPr>
            <p:ph type="ctrTitle"/>
          </p:nvPr>
        </p:nvSpPr>
        <p:spPr>
          <a:xfrm>
            <a:off x="738000" y="10296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8800"/>
              <a:buNone/>
              <a:defRPr b="1" sz="88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61" name="Google Shape;161;p18"/>
          <p:cNvSpPr txBox="1"/>
          <p:nvPr>
            <p:ph idx="1" type="subTitle"/>
          </p:nvPr>
        </p:nvSpPr>
        <p:spPr>
          <a:xfrm>
            <a:off x="738000" y="2111400"/>
            <a:ext cx="2903700" cy="792600"/>
          </a:xfrm>
          <a:prstGeom prst="rect">
            <a:avLst/>
          </a:prstGeom>
        </p:spPr>
        <p:txBody>
          <a:bodyPr anchorCtr="0" anchor="t" bIns="0" lIns="0" spcFirstLastPara="1" rIns="0" wrap="square" tIns="7200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1 1 1 1">
  <p:cSld name="SECTION_HEADER_2_1_1_1_1">
    <p:bg>
      <p:bgPr>
        <a:solidFill>
          <a:schemeClr val="accent1"/>
        </a:solidFill>
      </p:bgPr>
    </p:bg>
    <p:spTree>
      <p:nvGrpSpPr>
        <p:cNvPr id="162" name="Shape 162"/>
        <p:cNvGrpSpPr/>
        <p:nvPr/>
      </p:nvGrpSpPr>
      <p:grpSpPr>
        <a:xfrm>
          <a:off x="0" y="0"/>
          <a:ext cx="0" cy="0"/>
          <a:chOff x="0" y="0"/>
          <a:chExt cx="0" cy="0"/>
        </a:xfrm>
      </p:grpSpPr>
      <p:sp>
        <p:nvSpPr>
          <p:cNvPr id="163" name="Google Shape;163;p19"/>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64" name="Google Shape;164;p19"/>
          <p:cNvSpPr/>
          <p:nvPr/>
        </p:nvSpPr>
        <p:spPr>
          <a:xfrm>
            <a:off x="7430675" y="4638250"/>
            <a:ext cx="1609200" cy="2460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9"/>
          <p:cNvSpPr/>
          <p:nvPr/>
        </p:nvSpPr>
        <p:spPr>
          <a:xfrm>
            <a:off x="350225" y="4751850"/>
            <a:ext cx="180000" cy="189300"/>
          </a:xfrm>
          <a:prstGeom prst="rect">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6" name="Google Shape;166;p19"/>
          <p:cNvPicPr preferRelativeResize="0"/>
          <p:nvPr/>
        </p:nvPicPr>
        <p:blipFill>
          <a:blip r:embed="rId2">
            <a:alphaModFix/>
          </a:blip>
          <a:stretch>
            <a:fillRect/>
          </a:stretch>
        </p:blipFill>
        <p:spPr>
          <a:xfrm>
            <a:off x="392400" y="338400"/>
            <a:ext cx="3830400" cy="3830400"/>
          </a:xfrm>
          <a:prstGeom prst="rect">
            <a:avLst/>
          </a:prstGeom>
          <a:noFill/>
          <a:ln>
            <a:noFill/>
          </a:ln>
        </p:spPr>
      </p:pic>
      <p:sp>
        <p:nvSpPr>
          <p:cNvPr id="167" name="Google Shape;167;p19"/>
          <p:cNvSpPr txBox="1"/>
          <p:nvPr>
            <p:ph type="ctrTitle"/>
          </p:nvPr>
        </p:nvSpPr>
        <p:spPr>
          <a:xfrm>
            <a:off x="738000" y="10296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8800"/>
              <a:buNone/>
              <a:defRPr b="1" sz="88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68" name="Google Shape;168;p19"/>
          <p:cNvSpPr txBox="1"/>
          <p:nvPr>
            <p:ph idx="1" type="subTitle"/>
          </p:nvPr>
        </p:nvSpPr>
        <p:spPr>
          <a:xfrm>
            <a:off x="738000" y="2111400"/>
            <a:ext cx="2903700" cy="792600"/>
          </a:xfrm>
          <a:prstGeom prst="rect">
            <a:avLst/>
          </a:prstGeom>
        </p:spPr>
        <p:txBody>
          <a:bodyPr anchorCtr="0" anchor="t" bIns="0" lIns="0" spcFirstLastPara="1" rIns="0" wrap="square" tIns="7200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bg>
      <p:bgPr>
        <a:solidFill>
          <a:srgbClr val="E6F1F1"/>
        </a:solidFill>
      </p:bgPr>
    </p:bg>
    <p:spTree>
      <p:nvGrpSpPr>
        <p:cNvPr id="169" name="Shape 169"/>
        <p:cNvGrpSpPr/>
        <p:nvPr/>
      </p:nvGrpSpPr>
      <p:grpSpPr>
        <a:xfrm>
          <a:off x="0" y="0"/>
          <a:ext cx="0" cy="0"/>
          <a:chOff x="0" y="0"/>
          <a:chExt cx="0" cy="0"/>
        </a:xfrm>
      </p:grpSpPr>
      <p:sp>
        <p:nvSpPr>
          <p:cNvPr id="170" name="Google Shape;170;p20"/>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71" name="Google Shape;171;p20"/>
          <p:cNvSpPr/>
          <p:nvPr/>
        </p:nvSpPr>
        <p:spPr>
          <a:xfrm>
            <a:off x="7430675" y="4638250"/>
            <a:ext cx="1609200" cy="246000"/>
          </a:xfrm>
          <a:prstGeom prst="rect">
            <a:avLst/>
          </a:prstGeom>
          <a:solidFill>
            <a:srgbClr val="E6F1F1"/>
          </a:solidFill>
          <a:ln cap="flat" cmpd="sng" w="9525">
            <a:solidFill>
              <a:srgbClr val="E6F1F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20"/>
          <p:cNvSpPr/>
          <p:nvPr/>
        </p:nvSpPr>
        <p:spPr>
          <a:xfrm>
            <a:off x="350225" y="4751850"/>
            <a:ext cx="180000" cy="189300"/>
          </a:xfrm>
          <a:prstGeom prst="rect">
            <a:avLst/>
          </a:prstGeom>
          <a:solidFill>
            <a:srgbClr val="E6F1F1"/>
          </a:solidFill>
          <a:ln cap="flat" cmpd="sng" w="9525">
            <a:solidFill>
              <a:srgbClr val="E6F1F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73" name="Google Shape;173;p20"/>
          <p:cNvPicPr preferRelativeResize="0"/>
          <p:nvPr/>
        </p:nvPicPr>
        <p:blipFill>
          <a:blip r:embed="rId2">
            <a:alphaModFix amt="90000"/>
          </a:blip>
          <a:stretch>
            <a:fillRect/>
          </a:stretch>
        </p:blipFill>
        <p:spPr>
          <a:xfrm>
            <a:off x="388800" y="342000"/>
            <a:ext cx="3826800" cy="3826800"/>
          </a:xfrm>
          <a:prstGeom prst="rect">
            <a:avLst/>
          </a:prstGeom>
          <a:noFill/>
          <a:ln>
            <a:noFill/>
          </a:ln>
        </p:spPr>
      </p:pic>
      <p:pic>
        <p:nvPicPr>
          <p:cNvPr id="174" name="Google Shape;174;p20"/>
          <p:cNvPicPr preferRelativeResize="0"/>
          <p:nvPr/>
        </p:nvPicPr>
        <p:blipFill>
          <a:blip r:embed="rId3">
            <a:alphaModFix/>
          </a:blip>
          <a:stretch>
            <a:fillRect/>
          </a:stretch>
        </p:blipFill>
        <p:spPr>
          <a:xfrm>
            <a:off x="388800" y="342000"/>
            <a:ext cx="3830400" cy="3830400"/>
          </a:xfrm>
          <a:prstGeom prst="rect">
            <a:avLst/>
          </a:prstGeom>
          <a:noFill/>
          <a:ln>
            <a:noFill/>
          </a:ln>
        </p:spPr>
      </p:pic>
      <p:sp>
        <p:nvSpPr>
          <p:cNvPr id="175" name="Google Shape;175;p20"/>
          <p:cNvSpPr txBox="1"/>
          <p:nvPr>
            <p:ph type="ctrTitle"/>
          </p:nvPr>
        </p:nvSpPr>
        <p:spPr>
          <a:xfrm>
            <a:off x="738000" y="10296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8800"/>
              <a:buNone/>
              <a:defRPr b="1" sz="88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76" name="Google Shape;176;p20"/>
          <p:cNvSpPr txBox="1"/>
          <p:nvPr>
            <p:ph idx="1" type="subTitle"/>
          </p:nvPr>
        </p:nvSpPr>
        <p:spPr>
          <a:xfrm>
            <a:off x="738000" y="2111400"/>
            <a:ext cx="2903700" cy="792600"/>
          </a:xfrm>
          <a:prstGeom prst="rect">
            <a:avLst/>
          </a:prstGeom>
        </p:spPr>
        <p:txBody>
          <a:bodyPr anchorCtr="0" anchor="t" bIns="0" lIns="0" spcFirstLastPara="1" rIns="0" wrap="square" tIns="7200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1">
  <p:cSld name="TITLE_1_1">
    <p:spTree>
      <p:nvGrpSpPr>
        <p:cNvPr id="20" name="Shape 20"/>
        <p:cNvGrpSpPr/>
        <p:nvPr/>
      </p:nvGrpSpPr>
      <p:grpSpPr>
        <a:xfrm>
          <a:off x="0" y="0"/>
          <a:ext cx="0" cy="0"/>
          <a:chOff x="0" y="0"/>
          <a:chExt cx="0" cy="0"/>
        </a:xfrm>
      </p:grpSpPr>
      <p:pic>
        <p:nvPicPr>
          <p:cNvPr id="21" name="Google Shape;21;p3"/>
          <p:cNvPicPr preferRelativeResize="0"/>
          <p:nvPr/>
        </p:nvPicPr>
        <p:blipFill>
          <a:blip r:embed="rId2">
            <a:alphaModFix/>
          </a:blip>
          <a:stretch>
            <a:fillRect/>
          </a:stretch>
        </p:blipFill>
        <p:spPr>
          <a:xfrm>
            <a:off x="-362" y="0"/>
            <a:ext cx="9144725" cy="4482000"/>
          </a:xfrm>
          <a:prstGeom prst="rect">
            <a:avLst/>
          </a:prstGeom>
          <a:noFill/>
          <a:ln>
            <a:noFill/>
          </a:ln>
        </p:spPr>
      </p:pic>
      <p:sp>
        <p:nvSpPr>
          <p:cNvPr id="22" name="Google Shape;22;p3"/>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23" name="Google Shape;23;p3"/>
          <p:cNvSpPr/>
          <p:nvPr/>
        </p:nvSpPr>
        <p:spPr>
          <a:xfrm>
            <a:off x="0" y="4467875"/>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 name="Google Shape;24;p3"/>
          <p:cNvPicPr preferRelativeResize="0"/>
          <p:nvPr/>
        </p:nvPicPr>
        <p:blipFill>
          <a:blip r:embed="rId3">
            <a:alphaModFix/>
          </a:blip>
          <a:stretch>
            <a:fillRect/>
          </a:stretch>
        </p:blipFill>
        <p:spPr>
          <a:xfrm>
            <a:off x="6976800" y="4683600"/>
            <a:ext cx="1735199" cy="173520"/>
          </a:xfrm>
          <a:prstGeom prst="rect">
            <a:avLst/>
          </a:prstGeom>
          <a:noFill/>
          <a:ln>
            <a:noFill/>
          </a:ln>
        </p:spPr>
      </p:pic>
      <p:pic>
        <p:nvPicPr>
          <p:cNvPr id="25" name="Google Shape;25;p3"/>
          <p:cNvPicPr preferRelativeResize="0"/>
          <p:nvPr/>
        </p:nvPicPr>
        <p:blipFill>
          <a:blip r:embed="rId4">
            <a:alphaModFix/>
          </a:blip>
          <a:stretch>
            <a:fillRect/>
          </a:stretch>
        </p:blipFill>
        <p:spPr>
          <a:xfrm>
            <a:off x="455400" y="401400"/>
            <a:ext cx="3708000" cy="3708000"/>
          </a:xfrm>
          <a:prstGeom prst="rect">
            <a:avLst/>
          </a:prstGeom>
          <a:noFill/>
          <a:ln>
            <a:noFill/>
          </a:ln>
        </p:spPr>
      </p:pic>
      <p:pic>
        <p:nvPicPr>
          <p:cNvPr id="26" name="Google Shape;26;p3"/>
          <p:cNvPicPr preferRelativeResize="0"/>
          <p:nvPr/>
        </p:nvPicPr>
        <p:blipFill>
          <a:blip r:embed="rId5">
            <a:alphaModFix/>
          </a:blip>
          <a:stretch>
            <a:fillRect/>
          </a:stretch>
        </p:blipFill>
        <p:spPr>
          <a:xfrm>
            <a:off x="392400" y="338400"/>
            <a:ext cx="3834000" cy="3834000"/>
          </a:xfrm>
          <a:prstGeom prst="rect">
            <a:avLst/>
          </a:prstGeom>
          <a:noFill/>
          <a:ln>
            <a:noFill/>
          </a:ln>
        </p:spPr>
      </p:pic>
      <p:sp>
        <p:nvSpPr>
          <p:cNvPr id="27" name="Google Shape;27;p3"/>
          <p:cNvSpPr txBox="1"/>
          <p:nvPr>
            <p:ph type="ctrTitle"/>
          </p:nvPr>
        </p:nvSpPr>
        <p:spPr>
          <a:xfrm>
            <a:off x="801000" y="1337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100"/>
              <a:buNone/>
              <a:defRPr b="1" sz="21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8" name="Google Shape;28;p3"/>
          <p:cNvSpPr txBox="1"/>
          <p:nvPr>
            <p:ph idx="1" type="subTitle"/>
          </p:nvPr>
        </p:nvSpPr>
        <p:spPr>
          <a:xfrm>
            <a:off x="801000" y="2111400"/>
            <a:ext cx="2903700" cy="7926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9" name="Google Shape;29;p3"/>
          <p:cNvSpPr txBox="1"/>
          <p:nvPr>
            <p:ph idx="2" type="subTitle"/>
          </p:nvPr>
        </p:nvSpPr>
        <p:spPr>
          <a:xfrm>
            <a:off x="802800" y="2844000"/>
            <a:ext cx="3492000" cy="237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1200"/>
              <a:buNone/>
              <a:defRPr sz="12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7" name="Shape 177"/>
        <p:cNvGrpSpPr/>
        <p:nvPr/>
      </p:nvGrpSpPr>
      <p:grpSpPr>
        <a:xfrm>
          <a:off x="0" y="0"/>
          <a:ext cx="0" cy="0"/>
          <a:chOff x="0" y="0"/>
          <a:chExt cx="0" cy="0"/>
        </a:xfrm>
      </p:grpSpPr>
      <p:sp>
        <p:nvSpPr>
          <p:cNvPr id="178" name="Google Shape;178;p21"/>
          <p:cNvSpPr txBox="1"/>
          <p:nvPr>
            <p:ph type="title"/>
          </p:nvPr>
        </p:nvSpPr>
        <p:spPr>
          <a:xfrm>
            <a:off x="417600" y="284400"/>
            <a:ext cx="8298000" cy="277200"/>
          </a:xfrm>
          <a:prstGeom prst="rect">
            <a:avLst/>
          </a:prstGeom>
        </p:spPr>
        <p:txBody>
          <a:bodyPr anchorCtr="0" anchor="t" bIns="0" lIns="0" spcFirstLastPara="1" rIns="0" wrap="square" tIns="0">
            <a:noAutofit/>
          </a:bodyPr>
          <a:lstStyle>
            <a:lvl1pPr lvl="0">
              <a:spcBef>
                <a:spcPts val="0"/>
              </a:spcBef>
              <a:spcAft>
                <a:spcPts val="0"/>
              </a:spcAft>
              <a:buSzPts val="20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79" name="Google Shape;179;p21"/>
          <p:cNvSpPr txBox="1"/>
          <p:nvPr>
            <p:ph idx="1" type="body"/>
          </p:nvPr>
        </p:nvSpPr>
        <p:spPr>
          <a:xfrm>
            <a:off x="417600" y="1076400"/>
            <a:ext cx="8298000" cy="3546000"/>
          </a:xfrm>
          <a:prstGeom prst="rect">
            <a:avLst/>
          </a:prstGeom>
        </p:spPr>
        <p:txBody>
          <a:bodyPr anchorCtr="0" anchor="t" bIns="0" lIns="0" spcFirstLastPara="1" rIns="0" wrap="square" tIns="0">
            <a:noAutofit/>
          </a:bodyPr>
          <a:lstStyle>
            <a:lvl1pPr indent="-323850" lvl="0" marL="457200">
              <a:spcBef>
                <a:spcPts val="0"/>
              </a:spcBef>
              <a:spcAft>
                <a:spcPts val="0"/>
              </a:spcAft>
              <a:buSzPts val="15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180" name="Google Shape;180;p21"/>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ctr">
              <a:spcBef>
                <a:spcPts val="0"/>
              </a:spcBef>
              <a:spcAft>
                <a:spcPts val="0"/>
              </a:spcAft>
              <a:buNone/>
            </a:pPr>
            <a:fld id="{00000000-1234-1234-1234-123412341234}" type="slidenum">
              <a:rPr lang="en-GB"/>
              <a:t>‹#›</a:t>
            </a:fld>
            <a:endParaRPr/>
          </a:p>
        </p:txBody>
      </p:sp>
      <p:sp>
        <p:nvSpPr>
          <p:cNvPr id="181" name="Google Shape;181;p21"/>
          <p:cNvSpPr txBox="1"/>
          <p:nvPr>
            <p:ph idx="2" type="subTitle"/>
          </p:nvPr>
        </p:nvSpPr>
        <p:spPr>
          <a:xfrm>
            <a:off x="417600" y="568800"/>
            <a:ext cx="8298000" cy="249000"/>
          </a:xfrm>
          <a:prstGeom prst="rect">
            <a:avLst/>
          </a:prstGeom>
        </p:spPr>
        <p:txBody>
          <a:bodyPr anchorCtr="0" anchor="t" bIns="0" lIns="0" spcFirstLastPara="1" rIns="0" wrap="square" tIns="0">
            <a:noAutofit/>
          </a:bodyPr>
          <a:lstStyle>
            <a:lvl1pPr lvl="0">
              <a:spcBef>
                <a:spcPts val="0"/>
              </a:spcBef>
              <a:spcAft>
                <a:spcPts val="0"/>
              </a:spcAft>
              <a:buSzPts val="1500"/>
              <a:buNone/>
              <a:defRPr/>
            </a:lvl1pPr>
            <a:lvl2pPr lvl="1">
              <a:spcBef>
                <a:spcPts val="0"/>
              </a:spcBef>
              <a:spcAft>
                <a:spcPts val="0"/>
              </a:spcAft>
              <a:buSzPts val="1500"/>
              <a:buNone/>
              <a:defRPr/>
            </a:lvl2pPr>
            <a:lvl3pPr lvl="2">
              <a:spcBef>
                <a:spcPts val="0"/>
              </a:spcBef>
              <a:spcAft>
                <a:spcPts val="0"/>
              </a:spcAft>
              <a:buSzPts val="1500"/>
              <a:buNone/>
              <a:defRPr/>
            </a:lvl3pPr>
            <a:lvl4pPr lvl="3">
              <a:spcBef>
                <a:spcPts val="0"/>
              </a:spcBef>
              <a:spcAft>
                <a:spcPts val="0"/>
              </a:spcAft>
              <a:buSzPts val="1500"/>
              <a:buNone/>
              <a:defRPr/>
            </a:lvl4pPr>
            <a:lvl5pPr lvl="4">
              <a:spcBef>
                <a:spcPts val="0"/>
              </a:spcBef>
              <a:spcAft>
                <a:spcPts val="0"/>
              </a:spcAft>
              <a:buSzPts val="1500"/>
              <a:buNone/>
              <a:defRPr/>
            </a:lvl5pPr>
            <a:lvl6pPr lvl="5">
              <a:spcBef>
                <a:spcPts val="0"/>
              </a:spcBef>
              <a:spcAft>
                <a:spcPts val="0"/>
              </a:spcAft>
              <a:buSzPts val="1500"/>
              <a:buNone/>
              <a:defRPr/>
            </a:lvl6pPr>
            <a:lvl7pPr lvl="6">
              <a:spcBef>
                <a:spcPts val="0"/>
              </a:spcBef>
              <a:spcAft>
                <a:spcPts val="0"/>
              </a:spcAft>
              <a:buSzPts val="1500"/>
              <a:buNone/>
              <a:defRPr/>
            </a:lvl7pPr>
            <a:lvl8pPr lvl="7">
              <a:spcBef>
                <a:spcPts val="0"/>
              </a:spcBef>
              <a:spcAft>
                <a:spcPts val="0"/>
              </a:spcAft>
              <a:buSzPts val="1500"/>
              <a:buNone/>
              <a:defRPr/>
            </a:lvl8pPr>
            <a:lvl9pPr lvl="8">
              <a:spcBef>
                <a:spcPts val="0"/>
              </a:spcBef>
              <a:spcAft>
                <a:spcPts val="0"/>
              </a:spcAft>
              <a:buSzPts val="1500"/>
              <a:buNone/>
              <a:defRPr/>
            </a:lvl9pPr>
          </a:lstStyle>
          <a:p/>
        </p:txBody>
      </p:sp>
      <p:cxnSp>
        <p:nvCxnSpPr>
          <p:cNvPr id="182" name="Google Shape;182;p21"/>
          <p:cNvCxnSpPr/>
          <p:nvPr/>
        </p:nvCxnSpPr>
        <p:spPr>
          <a:xfrm>
            <a:off x="403200" y="871200"/>
            <a:ext cx="8319300" cy="0"/>
          </a:xfrm>
          <a:prstGeom prst="straightConnector1">
            <a:avLst/>
          </a:prstGeom>
          <a:noFill/>
          <a:ln cap="flat" cmpd="sng" w="9525">
            <a:solidFill>
              <a:srgbClr val="4D9CC3"/>
            </a:solidFill>
            <a:prstDash val="solid"/>
            <a:round/>
            <a:headEnd len="med" w="med" type="none"/>
            <a:tailEnd len="med" w="med" type="none"/>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3" name="Shape 183"/>
        <p:cNvGrpSpPr/>
        <p:nvPr/>
      </p:nvGrpSpPr>
      <p:grpSpPr>
        <a:xfrm>
          <a:off x="0" y="0"/>
          <a:ext cx="0" cy="0"/>
          <a:chOff x="0" y="0"/>
          <a:chExt cx="0" cy="0"/>
        </a:xfrm>
      </p:grpSpPr>
      <p:sp>
        <p:nvSpPr>
          <p:cNvPr id="184" name="Google Shape;184;p22"/>
          <p:cNvSpPr txBox="1"/>
          <p:nvPr>
            <p:ph type="title"/>
          </p:nvPr>
        </p:nvSpPr>
        <p:spPr>
          <a:xfrm>
            <a:off x="417600" y="284400"/>
            <a:ext cx="8262000" cy="340500"/>
          </a:xfrm>
          <a:prstGeom prst="rect">
            <a:avLst/>
          </a:prstGeom>
        </p:spPr>
        <p:txBody>
          <a:bodyPr anchorCtr="0" anchor="t" bIns="0" lIns="0" spcFirstLastPara="1" rIns="0" wrap="square" tIns="0">
            <a:noAutofit/>
          </a:bodyPr>
          <a:lstStyle>
            <a:lvl1pPr lvl="0">
              <a:spcBef>
                <a:spcPts val="0"/>
              </a:spcBef>
              <a:spcAft>
                <a:spcPts val="0"/>
              </a:spcAft>
              <a:buSzPts val="20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5" name="Google Shape;185;p22"/>
          <p:cNvSpPr txBox="1"/>
          <p:nvPr>
            <p:ph idx="1" type="body"/>
          </p:nvPr>
        </p:nvSpPr>
        <p:spPr>
          <a:xfrm>
            <a:off x="417600" y="1076400"/>
            <a:ext cx="3978000" cy="3549600"/>
          </a:xfrm>
          <a:prstGeom prst="rect">
            <a:avLst/>
          </a:prstGeom>
        </p:spPr>
        <p:txBody>
          <a:bodyPr anchorCtr="0" anchor="t" bIns="0" lIns="0" spcFirstLastPara="1" rIns="0" wrap="square" tIns="0">
            <a:noAutofit/>
          </a:bodyPr>
          <a:lstStyle>
            <a:lvl1pPr indent="-323850" lvl="0" marL="457200">
              <a:spcBef>
                <a:spcPts val="0"/>
              </a:spcBef>
              <a:spcAft>
                <a:spcPts val="0"/>
              </a:spcAft>
              <a:buSzPts val="15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186" name="Google Shape;186;p22"/>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ctr">
              <a:spcBef>
                <a:spcPts val="0"/>
              </a:spcBef>
              <a:spcAft>
                <a:spcPts val="0"/>
              </a:spcAft>
              <a:buNone/>
            </a:pPr>
            <a:fld id="{00000000-1234-1234-1234-123412341234}" type="slidenum">
              <a:rPr lang="en-GB"/>
              <a:t>‹#›</a:t>
            </a:fld>
            <a:endParaRPr/>
          </a:p>
        </p:txBody>
      </p:sp>
      <p:sp>
        <p:nvSpPr>
          <p:cNvPr id="187" name="Google Shape;187;p22"/>
          <p:cNvSpPr txBox="1"/>
          <p:nvPr>
            <p:ph idx="2" type="subTitle"/>
          </p:nvPr>
        </p:nvSpPr>
        <p:spPr>
          <a:xfrm>
            <a:off x="417600" y="568800"/>
            <a:ext cx="8298000" cy="230400"/>
          </a:xfrm>
          <a:prstGeom prst="rect">
            <a:avLst/>
          </a:prstGeom>
        </p:spPr>
        <p:txBody>
          <a:bodyPr anchorCtr="0" anchor="t" bIns="0" lIns="0" spcFirstLastPara="1" rIns="0" wrap="square" tIns="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cxnSp>
        <p:nvCxnSpPr>
          <p:cNvPr id="188" name="Google Shape;188;p22"/>
          <p:cNvCxnSpPr/>
          <p:nvPr/>
        </p:nvCxnSpPr>
        <p:spPr>
          <a:xfrm>
            <a:off x="403200" y="871200"/>
            <a:ext cx="8319300" cy="0"/>
          </a:xfrm>
          <a:prstGeom prst="straightConnector1">
            <a:avLst/>
          </a:prstGeom>
          <a:noFill/>
          <a:ln cap="flat" cmpd="sng" w="9525">
            <a:solidFill>
              <a:srgbClr val="4D9CC3"/>
            </a:solidFill>
            <a:prstDash val="solid"/>
            <a:round/>
            <a:headEnd len="med" w="med" type="none"/>
            <a:tailEnd len="med" w="med" type="none"/>
          </a:ln>
        </p:spPr>
      </p:cxnSp>
      <p:sp>
        <p:nvSpPr>
          <p:cNvPr id="189" name="Google Shape;189;p22"/>
          <p:cNvSpPr txBox="1"/>
          <p:nvPr>
            <p:ph idx="3" type="body"/>
          </p:nvPr>
        </p:nvSpPr>
        <p:spPr>
          <a:xfrm>
            <a:off x="4741200" y="1076400"/>
            <a:ext cx="3978000" cy="3549600"/>
          </a:xfrm>
          <a:prstGeom prst="rect">
            <a:avLst/>
          </a:prstGeom>
        </p:spPr>
        <p:txBody>
          <a:bodyPr anchorCtr="0" anchor="t" bIns="0" lIns="0" spcFirstLastPara="1" rIns="0" wrap="square" tIns="0">
            <a:noAutofit/>
          </a:bodyPr>
          <a:lstStyle>
            <a:lvl1pPr indent="-323850" lvl="0" marL="457200" rtl="0">
              <a:spcBef>
                <a:spcPts val="0"/>
              </a:spcBef>
              <a:spcAft>
                <a:spcPts val="0"/>
              </a:spcAft>
              <a:buSzPts val="1500"/>
              <a:buChar char="●"/>
              <a:defRPr/>
            </a:lvl1pPr>
            <a:lvl2pPr indent="-323850" lvl="1" marL="914400" rtl="0">
              <a:spcBef>
                <a:spcPts val="0"/>
              </a:spcBef>
              <a:spcAft>
                <a:spcPts val="0"/>
              </a:spcAft>
              <a:buSzPts val="1500"/>
              <a:buChar char="●"/>
              <a:defRPr/>
            </a:lvl2pPr>
            <a:lvl3pPr indent="-323850" lvl="2" marL="1371600" rtl="0">
              <a:spcBef>
                <a:spcPts val="0"/>
              </a:spcBef>
              <a:spcAft>
                <a:spcPts val="0"/>
              </a:spcAft>
              <a:buSzPts val="1500"/>
              <a:buChar char="●"/>
              <a:defRPr/>
            </a:lvl3pPr>
            <a:lvl4pPr indent="-323850" lvl="3" marL="1828800" rtl="0">
              <a:spcBef>
                <a:spcPts val="0"/>
              </a:spcBef>
              <a:spcAft>
                <a:spcPts val="0"/>
              </a:spcAft>
              <a:buSzPts val="1500"/>
              <a:buChar char="●"/>
              <a:defRPr/>
            </a:lvl4pPr>
            <a:lvl5pPr indent="-323850" lvl="4" marL="2286000" rtl="0">
              <a:spcBef>
                <a:spcPts val="0"/>
              </a:spcBef>
              <a:spcAft>
                <a:spcPts val="0"/>
              </a:spcAft>
              <a:buSzPts val="1500"/>
              <a:buChar char="–"/>
              <a:defRPr/>
            </a:lvl5pPr>
            <a:lvl6pPr indent="-323850" lvl="5" marL="2743200" rtl="0">
              <a:spcBef>
                <a:spcPts val="0"/>
              </a:spcBef>
              <a:spcAft>
                <a:spcPts val="0"/>
              </a:spcAft>
              <a:buSzPts val="1500"/>
              <a:buChar char="–"/>
              <a:defRPr/>
            </a:lvl6pPr>
            <a:lvl7pPr indent="-323850" lvl="6" marL="3200400" rtl="0">
              <a:spcBef>
                <a:spcPts val="0"/>
              </a:spcBef>
              <a:spcAft>
                <a:spcPts val="0"/>
              </a:spcAft>
              <a:buSzPts val="1500"/>
              <a:buChar char="●"/>
              <a:defRPr/>
            </a:lvl7pPr>
            <a:lvl8pPr indent="-323850" lvl="7" marL="3657600" rtl="0">
              <a:spcBef>
                <a:spcPts val="0"/>
              </a:spcBef>
              <a:spcAft>
                <a:spcPts val="0"/>
              </a:spcAft>
              <a:buSzPts val="1500"/>
              <a:buChar char="●"/>
              <a:defRPr/>
            </a:lvl8pPr>
            <a:lvl9pPr indent="-323850" lvl="8" marL="4114800" rtl="0">
              <a:spcBef>
                <a:spcPts val="0"/>
              </a:spcBef>
              <a:spcAft>
                <a:spcPts val="0"/>
              </a:spcAft>
              <a:buSzPts val="15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190" name="Shape 190"/>
        <p:cNvGrpSpPr/>
        <p:nvPr/>
      </p:nvGrpSpPr>
      <p:grpSpPr>
        <a:xfrm>
          <a:off x="0" y="0"/>
          <a:ext cx="0" cy="0"/>
          <a:chOff x="0" y="0"/>
          <a:chExt cx="0" cy="0"/>
        </a:xfrm>
      </p:grpSpPr>
      <p:sp>
        <p:nvSpPr>
          <p:cNvPr id="191" name="Google Shape;191;p23"/>
          <p:cNvSpPr txBox="1"/>
          <p:nvPr>
            <p:ph type="title"/>
          </p:nvPr>
        </p:nvSpPr>
        <p:spPr>
          <a:xfrm>
            <a:off x="417600" y="284400"/>
            <a:ext cx="8298000" cy="277200"/>
          </a:xfrm>
          <a:prstGeom prst="rect">
            <a:avLst/>
          </a:prstGeom>
        </p:spPr>
        <p:txBody>
          <a:bodyPr anchorCtr="0" anchor="t" bIns="0" lIns="0" spcFirstLastPara="1" rIns="0" wrap="square" tIns="0">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92" name="Google Shape;192;p23"/>
          <p:cNvSpPr txBox="1"/>
          <p:nvPr>
            <p:ph idx="1" type="body"/>
          </p:nvPr>
        </p:nvSpPr>
        <p:spPr>
          <a:xfrm>
            <a:off x="417600" y="1076400"/>
            <a:ext cx="2552400" cy="3546000"/>
          </a:xfrm>
          <a:prstGeom prst="rect">
            <a:avLst/>
          </a:prstGeom>
        </p:spPr>
        <p:txBody>
          <a:bodyPr anchorCtr="0" anchor="t" bIns="0" lIns="0" spcFirstLastPara="1" rIns="0" wrap="square" tIns="0">
            <a:noAutofit/>
          </a:bodyPr>
          <a:lstStyle>
            <a:lvl1pPr indent="-323850" lvl="0" marL="457200" rtl="0">
              <a:spcBef>
                <a:spcPts val="0"/>
              </a:spcBef>
              <a:spcAft>
                <a:spcPts val="0"/>
              </a:spcAft>
              <a:buSzPts val="1500"/>
              <a:buChar char="●"/>
              <a:defRPr/>
            </a:lvl1pPr>
            <a:lvl2pPr indent="-323850" lvl="1" marL="914400" rtl="0">
              <a:spcBef>
                <a:spcPts val="0"/>
              </a:spcBef>
              <a:spcAft>
                <a:spcPts val="0"/>
              </a:spcAft>
              <a:buSzPts val="1500"/>
              <a:buChar char="●"/>
              <a:defRPr/>
            </a:lvl2pPr>
            <a:lvl3pPr indent="-323850" lvl="2" marL="1371600" rtl="0">
              <a:spcBef>
                <a:spcPts val="0"/>
              </a:spcBef>
              <a:spcAft>
                <a:spcPts val="0"/>
              </a:spcAft>
              <a:buSzPts val="1500"/>
              <a:buChar char="●"/>
              <a:defRPr/>
            </a:lvl3pPr>
            <a:lvl4pPr indent="-323850" lvl="3" marL="1828800" rtl="0">
              <a:spcBef>
                <a:spcPts val="0"/>
              </a:spcBef>
              <a:spcAft>
                <a:spcPts val="0"/>
              </a:spcAft>
              <a:buSzPts val="1500"/>
              <a:buChar char="●"/>
              <a:defRPr/>
            </a:lvl4pPr>
            <a:lvl5pPr indent="-323850" lvl="4" marL="2286000" rtl="0">
              <a:spcBef>
                <a:spcPts val="0"/>
              </a:spcBef>
              <a:spcAft>
                <a:spcPts val="0"/>
              </a:spcAft>
              <a:buSzPts val="1500"/>
              <a:buChar char="–"/>
              <a:defRPr/>
            </a:lvl5pPr>
            <a:lvl6pPr indent="-323850" lvl="5" marL="2743200" rtl="0">
              <a:spcBef>
                <a:spcPts val="0"/>
              </a:spcBef>
              <a:spcAft>
                <a:spcPts val="0"/>
              </a:spcAft>
              <a:buSzPts val="1500"/>
              <a:buChar char="–"/>
              <a:defRPr/>
            </a:lvl6pPr>
            <a:lvl7pPr indent="-323850" lvl="6" marL="3200400" rtl="0">
              <a:spcBef>
                <a:spcPts val="0"/>
              </a:spcBef>
              <a:spcAft>
                <a:spcPts val="0"/>
              </a:spcAft>
              <a:buSzPts val="1500"/>
              <a:buChar char="●"/>
              <a:defRPr/>
            </a:lvl7pPr>
            <a:lvl8pPr indent="-323850" lvl="7" marL="3657600" rtl="0">
              <a:spcBef>
                <a:spcPts val="0"/>
              </a:spcBef>
              <a:spcAft>
                <a:spcPts val="0"/>
              </a:spcAft>
              <a:buSzPts val="1500"/>
              <a:buChar char="●"/>
              <a:defRPr/>
            </a:lvl8pPr>
            <a:lvl9pPr indent="-323850" lvl="8" marL="4114800" rtl="0">
              <a:spcBef>
                <a:spcPts val="0"/>
              </a:spcBef>
              <a:spcAft>
                <a:spcPts val="0"/>
              </a:spcAft>
              <a:buSzPts val="1500"/>
              <a:buChar char="●"/>
              <a:defRPr/>
            </a:lvl9pPr>
          </a:lstStyle>
          <a:p/>
        </p:txBody>
      </p:sp>
      <p:sp>
        <p:nvSpPr>
          <p:cNvPr id="193" name="Google Shape;193;p23"/>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194" name="Google Shape;194;p23"/>
          <p:cNvSpPr txBox="1"/>
          <p:nvPr>
            <p:ph idx="2" type="subTitle"/>
          </p:nvPr>
        </p:nvSpPr>
        <p:spPr>
          <a:xfrm>
            <a:off x="417600" y="568800"/>
            <a:ext cx="8298000" cy="230400"/>
          </a:xfrm>
          <a:prstGeom prst="rect">
            <a:avLst/>
          </a:prstGeom>
        </p:spPr>
        <p:txBody>
          <a:bodyPr anchorCtr="0" anchor="t" bIns="0" lIns="0" spcFirstLastPara="1" rIns="0" wrap="square" tIns="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cxnSp>
        <p:nvCxnSpPr>
          <p:cNvPr id="195" name="Google Shape;195;p23"/>
          <p:cNvCxnSpPr/>
          <p:nvPr/>
        </p:nvCxnSpPr>
        <p:spPr>
          <a:xfrm>
            <a:off x="403200" y="871200"/>
            <a:ext cx="8319300" cy="0"/>
          </a:xfrm>
          <a:prstGeom prst="straightConnector1">
            <a:avLst/>
          </a:prstGeom>
          <a:noFill/>
          <a:ln cap="flat" cmpd="sng" w="9525">
            <a:solidFill>
              <a:srgbClr val="4D9CC3"/>
            </a:solidFill>
            <a:prstDash val="solid"/>
            <a:round/>
            <a:headEnd len="med" w="med" type="none"/>
            <a:tailEnd len="med" w="med" type="none"/>
          </a:ln>
        </p:spPr>
      </p:cxnSp>
      <p:sp>
        <p:nvSpPr>
          <p:cNvPr id="196" name="Google Shape;196;p23"/>
          <p:cNvSpPr txBox="1"/>
          <p:nvPr>
            <p:ph idx="3" type="body"/>
          </p:nvPr>
        </p:nvSpPr>
        <p:spPr>
          <a:xfrm>
            <a:off x="3295800" y="1076400"/>
            <a:ext cx="2552400" cy="3546000"/>
          </a:xfrm>
          <a:prstGeom prst="rect">
            <a:avLst/>
          </a:prstGeom>
        </p:spPr>
        <p:txBody>
          <a:bodyPr anchorCtr="0" anchor="t" bIns="0" lIns="0" spcFirstLastPara="1" rIns="0" wrap="square" tIns="0">
            <a:noAutofit/>
          </a:bodyPr>
          <a:lstStyle>
            <a:lvl1pPr indent="-323850" lvl="0" marL="457200" rtl="0">
              <a:spcBef>
                <a:spcPts val="0"/>
              </a:spcBef>
              <a:spcAft>
                <a:spcPts val="0"/>
              </a:spcAft>
              <a:buSzPts val="1500"/>
              <a:buChar char="●"/>
              <a:defRPr/>
            </a:lvl1pPr>
            <a:lvl2pPr indent="-323850" lvl="1" marL="914400" rtl="0">
              <a:spcBef>
                <a:spcPts val="0"/>
              </a:spcBef>
              <a:spcAft>
                <a:spcPts val="0"/>
              </a:spcAft>
              <a:buSzPts val="1500"/>
              <a:buChar char="●"/>
              <a:defRPr/>
            </a:lvl2pPr>
            <a:lvl3pPr indent="-323850" lvl="2" marL="1371600" rtl="0">
              <a:spcBef>
                <a:spcPts val="0"/>
              </a:spcBef>
              <a:spcAft>
                <a:spcPts val="0"/>
              </a:spcAft>
              <a:buSzPts val="1500"/>
              <a:buChar char="●"/>
              <a:defRPr/>
            </a:lvl3pPr>
            <a:lvl4pPr indent="-323850" lvl="3" marL="1828800" rtl="0">
              <a:spcBef>
                <a:spcPts val="0"/>
              </a:spcBef>
              <a:spcAft>
                <a:spcPts val="0"/>
              </a:spcAft>
              <a:buSzPts val="1500"/>
              <a:buChar char="●"/>
              <a:defRPr/>
            </a:lvl4pPr>
            <a:lvl5pPr indent="-323850" lvl="4" marL="2286000" rtl="0">
              <a:spcBef>
                <a:spcPts val="0"/>
              </a:spcBef>
              <a:spcAft>
                <a:spcPts val="0"/>
              </a:spcAft>
              <a:buSzPts val="1500"/>
              <a:buChar char="–"/>
              <a:defRPr/>
            </a:lvl5pPr>
            <a:lvl6pPr indent="-323850" lvl="5" marL="2743200" rtl="0">
              <a:spcBef>
                <a:spcPts val="0"/>
              </a:spcBef>
              <a:spcAft>
                <a:spcPts val="0"/>
              </a:spcAft>
              <a:buSzPts val="1500"/>
              <a:buChar char="–"/>
              <a:defRPr/>
            </a:lvl6pPr>
            <a:lvl7pPr indent="-323850" lvl="6" marL="3200400" rtl="0">
              <a:spcBef>
                <a:spcPts val="0"/>
              </a:spcBef>
              <a:spcAft>
                <a:spcPts val="0"/>
              </a:spcAft>
              <a:buSzPts val="1500"/>
              <a:buChar char="●"/>
              <a:defRPr/>
            </a:lvl7pPr>
            <a:lvl8pPr indent="-323850" lvl="7" marL="3657600" rtl="0">
              <a:spcBef>
                <a:spcPts val="0"/>
              </a:spcBef>
              <a:spcAft>
                <a:spcPts val="0"/>
              </a:spcAft>
              <a:buSzPts val="1500"/>
              <a:buChar char="●"/>
              <a:defRPr/>
            </a:lvl8pPr>
            <a:lvl9pPr indent="-323850" lvl="8" marL="4114800" rtl="0">
              <a:spcBef>
                <a:spcPts val="0"/>
              </a:spcBef>
              <a:spcAft>
                <a:spcPts val="0"/>
              </a:spcAft>
              <a:buSzPts val="1500"/>
              <a:buChar char="●"/>
              <a:defRPr/>
            </a:lvl9pPr>
          </a:lstStyle>
          <a:p/>
        </p:txBody>
      </p:sp>
      <p:sp>
        <p:nvSpPr>
          <p:cNvPr id="197" name="Google Shape;197;p23"/>
          <p:cNvSpPr txBox="1"/>
          <p:nvPr>
            <p:ph idx="4" type="body"/>
          </p:nvPr>
        </p:nvSpPr>
        <p:spPr>
          <a:xfrm>
            <a:off x="6166800" y="1076400"/>
            <a:ext cx="2552400" cy="3546000"/>
          </a:xfrm>
          <a:prstGeom prst="rect">
            <a:avLst/>
          </a:prstGeom>
        </p:spPr>
        <p:txBody>
          <a:bodyPr anchorCtr="0" anchor="t" bIns="0" lIns="0" spcFirstLastPara="1" rIns="0" wrap="square" tIns="0">
            <a:noAutofit/>
          </a:bodyPr>
          <a:lstStyle>
            <a:lvl1pPr indent="-323850" lvl="0" marL="457200" rtl="0">
              <a:spcBef>
                <a:spcPts val="0"/>
              </a:spcBef>
              <a:spcAft>
                <a:spcPts val="0"/>
              </a:spcAft>
              <a:buSzPts val="1500"/>
              <a:buChar char="●"/>
              <a:defRPr/>
            </a:lvl1pPr>
            <a:lvl2pPr indent="-323850" lvl="1" marL="914400" rtl="0">
              <a:spcBef>
                <a:spcPts val="0"/>
              </a:spcBef>
              <a:spcAft>
                <a:spcPts val="0"/>
              </a:spcAft>
              <a:buSzPts val="1500"/>
              <a:buChar char="●"/>
              <a:defRPr/>
            </a:lvl2pPr>
            <a:lvl3pPr indent="-323850" lvl="2" marL="1371600" rtl="0">
              <a:spcBef>
                <a:spcPts val="0"/>
              </a:spcBef>
              <a:spcAft>
                <a:spcPts val="0"/>
              </a:spcAft>
              <a:buSzPts val="1500"/>
              <a:buChar char="●"/>
              <a:defRPr/>
            </a:lvl3pPr>
            <a:lvl4pPr indent="-323850" lvl="3" marL="1828800" rtl="0">
              <a:spcBef>
                <a:spcPts val="0"/>
              </a:spcBef>
              <a:spcAft>
                <a:spcPts val="0"/>
              </a:spcAft>
              <a:buSzPts val="1500"/>
              <a:buChar char="●"/>
              <a:defRPr/>
            </a:lvl4pPr>
            <a:lvl5pPr indent="-323850" lvl="4" marL="2286000" rtl="0">
              <a:spcBef>
                <a:spcPts val="0"/>
              </a:spcBef>
              <a:spcAft>
                <a:spcPts val="0"/>
              </a:spcAft>
              <a:buSzPts val="1500"/>
              <a:buChar char="–"/>
              <a:defRPr/>
            </a:lvl5pPr>
            <a:lvl6pPr indent="-323850" lvl="5" marL="2743200" rtl="0">
              <a:spcBef>
                <a:spcPts val="0"/>
              </a:spcBef>
              <a:spcAft>
                <a:spcPts val="0"/>
              </a:spcAft>
              <a:buSzPts val="1500"/>
              <a:buChar char="–"/>
              <a:defRPr/>
            </a:lvl6pPr>
            <a:lvl7pPr indent="-323850" lvl="6" marL="3200400" rtl="0">
              <a:spcBef>
                <a:spcPts val="0"/>
              </a:spcBef>
              <a:spcAft>
                <a:spcPts val="0"/>
              </a:spcAft>
              <a:buSzPts val="1500"/>
              <a:buChar char="●"/>
              <a:defRPr/>
            </a:lvl7pPr>
            <a:lvl8pPr indent="-323850" lvl="7" marL="3657600" rtl="0">
              <a:spcBef>
                <a:spcPts val="0"/>
              </a:spcBef>
              <a:spcAft>
                <a:spcPts val="0"/>
              </a:spcAft>
              <a:buSzPts val="1500"/>
              <a:buChar char="●"/>
              <a:defRPr/>
            </a:lvl8pPr>
            <a:lvl9pPr indent="-323850" lvl="8" marL="4114800" rtl="0">
              <a:spcBef>
                <a:spcPts val="0"/>
              </a:spcBef>
              <a:spcAft>
                <a:spcPts val="0"/>
              </a:spcAft>
              <a:buSzPts val="15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8" name="Shape 198"/>
        <p:cNvGrpSpPr/>
        <p:nvPr/>
      </p:nvGrpSpPr>
      <p:grpSpPr>
        <a:xfrm>
          <a:off x="0" y="0"/>
          <a:ext cx="0" cy="0"/>
          <a:chOff x="0" y="0"/>
          <a:chExt cx="0" cy="0"/>
        </a:xfrm>
      </p:grpSpPr>
      <p:sp>
        <p:nvSpPr>
          <p:cNvPr id="199" name="Google Shape;199;p24"/>
          <p:cNvSpPr txBox="1"/>
          <p:nvPr>
            <p:ph type="title"/>
          </p:nvPr>
        </p:nvSpPr>
        <p:spPr>
          <a:xfrm>
            <a:off x="417600" y="284400"/>
            <a:ext cx="8262000" cy="340500"/>
          </a:xfrm>
          <a:prstGeom prst="rect">
            <a:avLst/>
          </a:prstGeom>
        </p:spPr>
        <p:txBody>
          <a:bodyPr anchorCtr="0" anchor="t" bIns="0" lIns="0" spcFirstLastPara="1" rIns="0" wrap="square" tIns="0">
            <a:noAutofit/>
          </a:bodyPr>
          <a:lstStyle>
            <a:lvl1pPr lvl="0">
              <a:spcBef>
                <a:spcPts val="0"/>
              </a:spcBef>
              <a:spcAft>
                <a:spcPts val="0"/>
              </a:spcAft>
              <a:buSzPts val="20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0" name="Google Shape;200;p24"/>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ctr">
              <a:spcBef>
                <a:spcPts val="0"/>
              </a:spcBef>
              <a:spcAft>
                <a:spcPts val="0"/>
              </a:spcAft>
              <a:buNone/>
            </a:pPr>
            <a:fld id="{00000000-1234-1234-1234-123412341234}" type="slidenum">
              <a:rPr lang="en-GB"/>
              <a:t>‹#›</a:t>
            </a:fld>
            <a:endParaRPr/>
          </a:p>
        </p:txBody>
      </p:sp>
      <p:sp>
        <p:nvSpPr>
          <p:cNvPr id="201" name="Google Shape;201;p24"/>
          <p:cNvSpPr txBox="1"/>
          <p:nvPr>
            <p:ph idx="1" type="subTitle"/>
          </p:nvPr>
        </p:nvSpPr>
        <p:spPr>
          <a:xfrm>
            <a:off x="417600" y="568800"/>
            <a:ext cx="8298000" cy="230400"/>
          </a:xfrm>
          <a:prstGeom prst="rect">
            <a:avLst/>
          </a:prstGeom>
        </p:spPr>
        <p:txBody>
          <a:bodyPr anchorCtr="0" anchor="t" bIns="0" lIns="0" spcFirstLastPara="1" rIns="0" wrap="square" tIns="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cxnSp>
        <p:nvCxnSpPr>
          <p:cNvPr id="202" name="Google Shape;202;p24"/>
          <p:cNvCxnSpPr/>
          <p:nvPr/>
        </p:nvCxnSpPr>
        <p:spPr>
          <a:xfrm>
            <a:off x="403200" y="871200"/>
            <a:ext cx="8319300" cy="0"/>
          </a:xfrm>
          <a:prstGeom prst="straightConnector1">
            <a:avLst/>
          </a:prstGeom>
          <a:noFill/>
          <a:ln cap="flat" cmpd="sng" w="9525">
            <a:solidFill>
              <a:srgbClr val="4D9CC3"/>
            </a:solidFill>
            <a:prstDash val="solid"/>
            <a:round/>
            <a:headEnd len="med" w="med" type="none"/>
            <a:tailEnd len="med" w="med" type="none"/>
          </a:ln>
        </p:spPr>
      </p:cxnSp>
      <p:sp>
        <p:nvSpPr>
          <p:cNvPr id="203" name="Google Shape;203;p24"/>
          <p:cNvSpPr/>
          <p:nvPr/>
        </p:nvSpPr>
        <p:spPr>
          <a:xfrm>
            <a:off x="8425" y="868850"/>
            <a:ext cx="9144000" cy="4269600"/>
          </a:xfrm>
          <a:prstGeom prst="rect">
            <a:avLst/>
          </a:prstGeom>
          <a:solidFill>
            <a:srgbClr val="E6F1F6"/>
          </a:solidFill>
          <a:ln cap="flat" cmpd="sng" w="9525">
            <a:solidFill>
              <a:srgbClr val="E6F1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04" name="Google Shape;204;p24"/>
          <p:cNvPicPr preferRelativeResize="0"/>
          <p:nvPr/>
        </p:nvPicPr>
        <p:blipFill>
          <a:blip r:embed="rId2">
            <a:alphaModFix/>
          </a:blip>
          <a:stretch>
            <a:fillRect/>
          </a:stretch>
        </p:blipFill>
        <p:spPr>
          <a:xfrm>
            <a:off x="7563600" y="4734000"/>
            <a:ext cx="1148401" cy="114840"/>
          </a:xfrm>
          <a:prstGeom prst="rect">
            <a:avLst/>
          </a:prstGeom>
          <a:noFill/>
          <a:ln>
            <a:noFill/>
          </a:ln>
        </p:spPr>
      </p:pic>
      <p:sp>
        <p:nvSpPr>
          <p:cNvPr id="205" name="Google Shape;205;p24"/>
          <p:cNvSpPr txBox="1"/>
          <p:nvPr>
            <p:ph idx="2" type="body"/>
          </p:nvPr>
        </p:nvSpPr>
        <p:spPr>
          <a:xfrm>
            <a:off x="417600" y="1076400"/>
            <a:ext cx="8298000" cy="3546000"/>
          </a:xfrm>
          <a:prstGeom prst="rect">
            <a:avLst/>
          </a:prstGeom>
        </p:spPr>
        <p:txBody>
          <a:bodyPr anchorCtr="0" anchor="t" bIns="0" lIns="0" spcFirstLastPara="1" rIns="0" wrap="square" tIns="0">
            <a:noAutofit/>
          </a:bodyPr>
          <a:lstStyle>
            <a:lvl1pPr indent="-323850" lvl="0" marL="457200" rtl="0">
              <a:spcBef>
                <a:spcPts val="0"/>
              </a:spcBef>
              <a:spcAft>
                <a:spcPts val="0"/>
              </a:spcAft>
              <a:buSzPts val="1500"/>
              <a:buChar char="●"/>
              <a:defRPr/>
            </a:lvl1pPr>
            <a:lvl2pPr indent="-323850" lvl="1" marL="914400" rtl="0">
              <a:spcBef>
                <a:spcPts val="0"/>
              </a:spcBef>
              <a:spcAft>
                <a:spcPts val="0"/>
              </a:spcAft>
              <a:buSzPts val="1500"/>
              <a:buChar char="●"/>
              <a:defRPr/>
            </a:lvl2pPr>
            <a:lvl3pPr indent="-323850" lvl="2" marL="1371600" rtl="0">
              <a:spcBef>
                <a:spcPts val="0"/>
              </a:spcBef>
              <a:spcAft>
                <a:spcPts val="0"/>
              </a:spcAft>
              <a:buSzPts val="1500"/>
              <a:buChar char="●"/>
              <a:defRPr/>
            </a:lvl3pPr>
            <a:lvl4pPr indent="-323850" lvl="3" marL="1828800" rtl="0">
              <a:spcBef>
                <a:spcPts val="0"/>
              </a:spcBef>
              <a:spcAft>
                <a:spcPts val="0"/>
              </a:spcAft>
              <a:buSzPts val="1500"/>
              <a:buChar char="●"/>
              <a:defRPr/>
            </a:lvl4pPr>
            <a:lvl5pPr indent="-323850" lvl="4" marL="2286000" rtl="0">
              <a:spcBef>
                <a:spcPts val="0"/>
              </a:spcBef>
              <a:spcAft>
                <a:spcPts val="0"/>
              </a:spcAft>
              <a:buSzPts val="1500"/>
              <a:buChar char="–"/>
              <a:defRPr/>
            </a:lvl5pPr>
            <a:lvl6pPr indent="-323850" lvl="5" marL="2743200" rtl="0">
              <a:spcBef>
                <a:spcPts val="0"/>
              </a:spcBef>
              <a:spcAft>
                <a:spcPts val="0"/>
              </a:spcAft>
              <a:buSzPts val="1500"/>
              <a:buChar char="–"/>
              <a:defRPr/>
            </a:lvl6pPr>
            <a:lvl7pPr indent="-323850" lvl="6" marL="3200400" rtl="0">
              <a:spcBef>
                <a:spcPts val="0"/>
              </a:spcBef>
              <a:spcAft>
                <a:spcPts val="0"/>
              </a:spcAft>
              <a:buSzPts val="1500"/>
              <a:buChar char="●"/>
              <a:defRPr/>
            </a:lvl7pPr>
            <a:lvl8pPr indent="-323850" lvl="7" marL="3657600" rtl="0">
              <a:spcBef>
                <a:spcPts val="0"/>
              </a:spcBef>
              <a:spcAft>
                <a:spcPts val="0"/>
              </a:spcAft>
              <a:buSzPts val="1500"/>
              <a:buChar char="●"/>
              <a:defRPr/>
            </a:lvl8pPr>
            <a:lvl9pPr indent="-323850" lvl="8" marL="4114800" rtl="0">
              <a:spcBef>
                <a:spcPts val="0"/>
              </a:spcBef>
              <a:spcAft>
                <a:spcPts val="0"/>
              </a:spcAft>
              <a:buSzPts val="15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206" name="Shape 206"/>
        <p:cNvGrpSpPr/>
        <p:nvPr/>
      </p:nvGrpSpPr>
      <p:grpSpPr>
        <a:xfrm>
          <a:off x="0" y="0"/>
          <a:ext cx="0" cy="0"/>
          <a:chOff x="0" y="0"/>
          <a:chExt cx="0" cy="0"/>
        </a:xfrm>
      </p:grpSpPr>
      <p:sp>
        <p:nvSpPr>
          <p:cNvPr id="207" name="Google Shape;207;p25"/>
          <p:cNvSpPr/>
          <p:nvPr/>
        </p:nvSpPr>
        <p:spPr>
          <a:xfrm>
            <a:off x="8425" y="868850"/>
            <a:ext cx="9144000" cy="42696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25"/>
          <p:cNvSpPr txBox="1"/>
          <p:nvPr>
            <p:ph idx="1" type="body"/>
          </p:nvPr>
        </p:nvSpPr>
        <p:spPr>
          <a:xfrm>
            <a:off x="417600" y="1076400"/>
            <a:ext cx="8298000" cy="3546000"/>
          </a:xfrm>
          <a:prstGeom prst="rect">
            <a:avLst/>
          </a:prstGeom>
        </p:spPr>
        <p:txBody>
          <a:bodyPr anchorCtr="0" anchor="t" bIns="0" lIns="0" spcFirstLastPara="1" rIns="0" wrap="square" tIns="0">
            <a:noAutofit/>
          </a:bodyPr>
          <a:lstStyle>
            <a:lvl1pPr indent="-323850" lvl="0" marL="457200" rtl="0">
              <a:spcBef>
                <a:spcPts val="0"/>
              </a:spcBef>
              <a:spcAft>
                <a:spcPts val="0"/>
              </a:spcAft>
              <a:buClr>
                <a:schemeClr val="lt1"/>
              </a:buClr>
              <a:buSzPts val="1500"/>
              <a:buChar char="●"/>
              <a:defRPr>
                <a:solidFill>
                  <a:schemeClr val="lt1"/>
                </a:solidFill>
              </a:defRPr>
            </a:lvl1pPr>
            <a:lvl2pPr indent="-323850" lvl="1" marL="914400" rtl="0">
              <a:spcBef>
                <a:spcPts val="0"/>
              </a:spcBef>
              <a:spcAft>
                <a:spcPts val="0"/>
              </a:spcAft>
              <a:buClr>
                <a:schemeClr val="lt1"/>
              </a:buClr>
              <a:buSzPts val="1500"/>
              <a:buChar char="●"/>
              <a:defRPr>
                <a:solidFill>
                  <a:schemeClr val="lt1"/>
                </a:solidFill>
              </a:defRPr>
            </a:lvl2pPr>
            <a:lvl3pPr indent="-323850" lvl="2" marL="1371600" rtl="0">
              <a:spcBef>
                <a:spcPts val="0"/>
              </a:spcBef>
              <a:spcAft>
                <a:spcPts val="0"/>
              </a:spcAft>
              <a:buClr>
                <a:schemeClr val="lt1"/>
              </a:buClr>
              <a:buSzPts val="1500"/>
              <a:buChar char="●"/>
              <a:defRPr>
                <a:solidFill>
                  <a:schemeClr val="lt1"/>
                </a:solidFill>
              </a:defRPr>
            </a:lvl3pPr>
            <a:lvl4pPr indent="-323850" lvl="3" marL="1828800" rtl="0">
              <a:spcBef>
                <a:spcPts val="0"/>
              </a:spcBef>
              <a:spcAft>
                <a:spcPts val="0"/>
              </a:spcAft>
              <a:buClr>
                <a:schemeClr val="lt1"/>
              </a:buClr>
              <a:buSzPts val="1500"/>
              <a:buChar char="●"/>
              <a:defRPr>
                <a:solidFill>
                  <a:schemeClr val="lt1"/>
                </a:solidFill>
              </a:defRPr>
            </a:lvl4pPr>
            <a:lvl5pPr indent="-323850" lvl="4" marL="2286000" rtl="0">
              <a:spcBef>
                <a:spcPts val="0"/>
              </a:spcBef>
              <a:spcAft>
                <a:spcPts val="0"/>
              </a:spcAft>
              <a:buClr>
                <a:schemeClr val="lt1"/>
              </a:buClr>
              <a:buSzPts val="1500"/>
              <a:buChar char="–"/>
              <a:defRPr>
                <a:solidFill>
                  <a:schemeClr val="lt1"/>
                </a:solidFill>
              </a:defRPr>
            </a:lvl5pPr>
            <a:lvl6pPr indent="-323850" lvl="5" marL="2743200" rtl="0">
              <a:spcBef>
                <a:spcPts val="0"/>
              </a:spcBef>
              <a:spcAft>
                <a:spcPts val="0"/>
              </a:spcAft>
              <a:buClr>
                <a:schemeClr val="lt1"/>
              </a:buClr>
              <a:buSzPts val="1500"/>
              <a:buChar char="–"/>
              <a:defRPr>
                <a:solidFill>
                  <a:schemeClr val="lt1"/>
                </a:solidFill>
              </a:defRPr>
            </a:lvl6pPr>
            <a:lvl7pPr indent="-323850" lvl="6" marL="3200400" rtl="0">
              <a:spcBef>
                <a:spcPts val="0"/>
              </a:spcBef>
              <a:spcAft>
                <a:spcPts val="0"/>
              </a:spcAft>
              <a:buClr>
                <a:schemeClr val="lt1"/>
              </a:buClr>
              <a:buSzPts val="1500"/>
              <a:buChar char="●"/>
              <a:defRPr>
                <a:solidFill>
                  <a:schemeClr val="lt1"/>
                </a:solidFill>
              </a:defRPr>
            </a:lvl7pPr>
            <a:lvl8pPr indent="-323850" lvl="7" marL="3657600" rtl="0">
              <a:spcBef>
                <a:spcPts val="0"/>
              </a:spcBef>
              <a:spcAft>
                <a:spcPts val="0"/>
              </a:spcAft>
              <a:buClr>
                <a:schemeClr val="lt1"/>
              </a:buClr>
              <a:buSzPts val="1500"/>
              <a:buChar char="●"/>
              <a:defRPr>
                <a:solidFill>
                  <a:schemeClr val="lt1"/>
                </a:solidFill>
              </a:defRPr>
            </a:lvl8pPr>
            <a:lvl9pPr indent="-323850" lvl="8" marL="4114800" rtl="0">
              <a:spcBef>
                <a:spcPts val="0"/>
              </a:spcBef>
              <a:spcAft>
                <a:spcPts val="0"/>
              </a:spcAft>
              <a:buClr>
                <a:schemeClr val="lt1"/>
              </a:buClr>
              <a:buSzPts val="1500"/>
              <a:buChar char="●"/>
              <a:defRPr>
                <a:solidFill>
                  <a:schemeClr val="lt1"/>
                </a:solidFill>
              </a:defRPr>
            </a:lvl9pPr>
          </a:lstStyle>
          <a:p/>
        </p:txBody>
      </p:sp>
      <p:sp>
        <p:nvSpPr>
          <p:cNvPr id="209" name="Google Shape;209;p25"/>
          <p:cNvSpPr txBox="1"/>
          <p:nvPr>
            <p:ph type="title"/>
          </p:nvPr>
        </p:nvSpPr>
        <p:spPr>
          <a:xfrm>
            <a:off x="417600" y="284400"/>
            <a:ext cx="8262000" cy="340500"/>
          </a:xfrm>
          <a:prstGeom prst="rect">
            <a:avLst/>
          </a:prstGeom>
        </p:spPr>
        <p:txBody>
          <a:bodyPr anchorCtr="0" anchor="t" bIns="0" lIns="0" spcFirstLastPara="1" rIns="0" wrap="square" tIns="0">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0" name="Google Shape;210;p25"/>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ctr">
              <a:spcBef>
                <a:spcPts val="0"/>
              </a:spcBef>
              <a:spcAft>
                <a:spcPts val="0"/>
              </a:spcAft>
              <a:buNone/>
            </a:pPr>
            <a:fld id="{00000000-1234-1234-1234-123412341234}" type="slidenum">
              <a:rPr lang="en-GB"/>
              <a:t>‹#›</a:t>
            </a:fld>
            <a:endParaRPr/>
          </a:p>
        </p:txBody>
      </p:sp>
      <p:sp>
        <p:nvSpPr>
          <p:cNvPr id="211" name="Google Shape;211;p25"/>
          <p:cNvSpPr txBox="1"/>
          <p:nvPr>
            <p:ph idx="2" type="subTitle"/>
          </p:nvPr>
        </p:nvSpPr>
        <p:spPr>
          <a:xfrm>
            <a:off x="417600" y="568800"/>
            <a:ext cx="8298000" cy="230400"/>
          </a:xfrm>
          <a:prstGeom prst="rect">
            <a:avLst/>
          </a:prstGeom>
        </p:spPr>
        <p:txBody>
          <a:bodyPr anchorCtr="0" anchor="t" bIns="0" lIns="0" spcFirstLastPara="1" rIns="0" wrap="square" tIns="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cxnSp>
        <p:nvCxnSpPr>
          <p:cNvPr id="212" name="Google Shape;212;p25"/>
          <p:cNvCxnSpPr/>
          <p:nvPr/>
        </p:nvCxnSpPr>
        <p:spPr>
          <a:xfrm>
            <a:off x="403200" y="871200"/>
            <a:ext cx="8319300" cy="0"/>
          </a:xfrm>
          <a:prstGeom prst="straightConnector1">
            <a:avLst/>
          </a:prstGeom>
          <a:noFill/>
          <a:ln cap="flat" cmpd="sng" w="9525">
            <a:solidFill>
              <a:srgbClr val="4D9CC3"/>
            </a:solidFill>
            <a:prstDash val="solid"/>
            <a:round/>
            <a:headEnd len="med" w="med" type="none"/>
            <a:tailEnd len="med" w="med" type="none"/>
          </a:ln>
        </p:spPr>
      </p:cxnSp>
      <p:pic>
        <p:nvPicPr>
          <p:cNvPr id="213" name="Google Shape;213;p25"/>
          <p:cNvPicPr preferRelativeResize="0"/>
          <p:nvPr/>
        </p:nvPicPr>
        <p:blipFill>
          <a:blip r:embed="rId2">
            <a:alphaModFix/>
          </a:blip>
          <a:stretch>
            <a:fillRect/>
          </a:stretch>
        </p:blipFill>
        <p:spPr>
          <a:xfrm>
            <a:off x="7563600" y="4734000"/>
            <a:ext cx="1148399" cy="111135"/>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1">
  <p:cSld name="TITLE_ONLY_1_1">
    <p:spTree>
      <p:nvGrpSpPr>
        <p:cNvPr id="214" name="Shape 214"/>
        <p:cNvGrpSpPr/>
        <p:nvPr/>
      </p:nvGrpSpPr>
      <p:grpSpPr>
        <a:xfrm>
          <a:off x="0" y="0"/>
          <a:ext cx="0" cy="0"/>
          <a:chOff x="0" y="0"/>
          <a:chExt cx="0" cy="0"/>
        </a:xfrm>
      </p:grpSpPr>
      <p:sp>
        <p:nvSpPr>
          <p:cNvPr id="215" name="Google Shape;215;p26"/>
          <p:cNvSpPr/>
          <p:nvPr/>
        </p:nvSpPr>
        <p:spPr>
          <a:xfrm>
            <a:off x="8425" y="868850"/>
            <a:ext cx="9144000" cy="42696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26"/>
          <p:cNvSpPr txBox="1"/>
          <p:nvPr>
            <p:ph type="title"/>
          </p:nvPr>
        </p:nvSpPr>
        <p:spPr>
          <a:xfrm>
            <a:off x="417600" y="284400"/>
            <a:ext cx="8262000" cy="340500"/>
          </a:xfrm>
          <a:prstGeom prst="rect">
            <a:avLst/>
          </a:prstGeom>
        </p:spPr>
        <p:txBody>
          <a:bodyPr anchorCtr="0" anchor="t" bIns="0" lIns="0" spcFirstLastPara="1" rIns="0" wrap="square" tIns="0">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17" name="Google Shape;217;p26"/>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ctr">
              <a:spcBef>
                <a:spcPts val="0"/>
              </a:spcBef>
              <a:spcAft>
                <a:spcPts val="0"/>
              </a:spcAft>
              <a:buNone/>
            </a:pPr>
            <a:fld id="{00000000-1234-1234-1234-123412341234}" type="slidenum">
              <a:rPr lang="en-GB"/>
              <a:t>‹#›</a:t>
            </a:fld>
            <a:endParaRPr/>
          </a:p>
        </p:txBody>
      </p:sp>
      <p:sp>
        <p:nvSpPr>
          <p:cNvPr id="218" name="Google Shape;218;p26"/>
          <p:cNvSpPr txBox="1"/>
          <p:nvPr>
            <p:ph idx="1" type="subTitle"/>
          </p:nvPr>
        </p:nvSpPr>
        <p:spPr>
          <a:xfrm>
            <a:off x="417600" y="568800"/>
            <a:ext cx="8298000" cy="230400"/>
          </a:xfrm>
          <a:prstGeom prst="rect">
            <a:avLst/>
          </a:prstGeom>
        </p:spPr>
        <p:txBody>
          <a:bodyPr anchorCtr="0" anchor="t" bIns="0" lIns="0" spcFirstLastPara="1" rIns="0" wrap="square" tIns="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cxnSp>
        <p:nvCxnSpPr>
          <p:cNvPr id="219" name="Google Shape;219;p26"/>
          <p:cNvCxnSpPr/>
          <p:nvPr/>
        </p:nvCxnSpPr>
        <p:spPr>
          <a:xfrm>
            <a:off x="403200" y="871200"/>
            <a:ext cx="8319300" cy="0"/>
          </a:xfrm>
          <a:prstGeom prst="straightConnector1">
            <a:avLst/>
          </a:prstGeom>
          <a:noFill/>
          <a:ln cap="flat" cmpd="sng" w="9525">
            <a:solidFill>
              <a:srgbClr val="4D9CC3"/>
            </a:solidFill>
            <a:prstDash val="solid"/>
            <a:round/>
            <a:headEnd len="med" w="med" type="none"/>
            <a:tailEnd len="med" w="med" type="none"/>
          </a:ln>
        </p:spPr>
      </p:cxnSp>
      <p:pic>
        <p:nvPicPr>
          <p:cNvPr id="220" name="Google Shape;220;p26"/>
          <p:cNvPicPr preferRelativeResize="0"/>
          <p:nvPr/>
        </p:nvPicPr>
        <p:blipFill>
          <a:blip r:embed="rId2">
            <a:alphaModFix/>
          </a:blip>
          <a:stretch>
            <a:fillRect/>
          </a:stretch>
        </p:blipFill>
        <p:spPr>
          <a:xfrm>
            <a:off x="7563600" y="4734000"/>
            <a:ext cx="1148399" cy="111135"/>
          </a:xfrm>
          <a:prstGeom prst="rect">
            <a:avLst/>
          </a:prstGeom>
          <a:noFill/>
          <a:ln>
            <a:noFill/>
          </a:ln>
        </p:spPr>
      </p:pic>
      <p:sp>
        <p:nvSpPr>
          <p:cNvPr id="221" name="Google Shape;221;p26"/>
          <p:cNvSpPr txBox="1"/>
          <p:nvPr>
            <p:ph idx="2" type="body"/>
          </p:nvPr>
        </p:nvSpPr>
        <p:spPr>
          <a:xfrm>
            <a:off x="417600" y="1076400"/>
            <a:ext cx="8298000" cy="3546000"/>
          </a:xfrm>
          <a:prstGeom prst="rect">
            <a:avLst/>
          </a:prstGeom>
        </p:spPr>
        <p:txBody>
          <a:bodyPr anchorCtr="0" anchor="t" bIns="0" lIns="0" spcFirstLastPara="1" rIns="0" wrap="square" tIns="0">
            <a:noAutofit/>
          </a:bodyPr>
          <a:lstStyle>
            <a:lvl1pPr indent="-323850" lvl="0" marL="457200" rtl="0">
              <a:spcBef>
                <a:spcPts val="0"/>
              </a:spcBef>
              <a:spcAft>
                <a:spcPts val="0"/>
              </a:spcAft>
              <a:buClr>
                <a:schemeClr val="lt1"/>
              </a:buClr>
              <a:buSzPts val="1500"/>
              <a:buChar char="●"/>
              <a:defRPr>
                <a:solidFill>
                  <a:schemeClr val="lt1"/>
                </a:solidFill>
              </a:defRPr>
            </a:lvl1pPr>
            <a:lvl2pPr indent="-323850" lvl="1" marL="914400" rtl="0">
              <a:spcBef>
                <a:spcPts val="0"/>
              </a:spcBef>
              <a:spcAft>
                <a:spcPts val="0"/>
              </a:spcAft>
              <a:buClr>
                <a:schemeClr val="lt1"/>
              </a:buClr>
              <a:buSzPts val="1500"/>
              <a:buChar char="●"/>
              <a:defRPr>
                <a:solidFill>
                  <a:schemeClr val="lt1"/>
                </a:solidFill>
              </a:defRPr>
            </a:lvl2pPr>
            <a:lvl3pPr indent="-323850" lvl="2" marL="1371600" rtl="0">
              <a:spcBef>
                <a:spcPts val="0"/>
              </a:spcBef>
              <a:spcAft>
                <a:spcPts val="0"/>
              </a:spcAft>
              <a:buClr>
                <a:schemeClr val="lt1"/>
              </a:buClr>
              <a:buSzPts val="1500"/>
              <a:buChar char="●"/>
              <a:defRPr>
                <a:solidFill>
                  <a:schemeClr val="lt1"/>
                </a:solidFill>
              </a:defRPr>
            </a:lvl3pPr>
            <a:lvl4pPr indent="-323850" lvl="3" marL="1828800" rtl="0">
              <a:spcBef>
                <a:spcPts val="0"/>
              </a:spcBef>
              <a:spcAft>
                <a:spcPts val="0"/>
              </a:spcAft>
              <a:buClr>
                <a:schemeClr val="lt1"/>
              </a:buClr>
              <a:buSzPts val="1500"/>
              <a:buChar char="●"/>
              <a:defRPr>
                <a:solidFill>
                  <a:schemeClr val="lt1"/>
                </a:solidFill>
              </a:defRPr>
            </a:lvl4pPr>
            <a:lvl5pPr indent="-323850" lvl="4" marL="2286000" rtl="0">
              <a:spcBef>
                <a:spcPts val="0"/>
              </a:spcBef>
              <a:spcAft>
                <a:spcPts val="0"/>
              </a:spcAft>
              <a:buClr>
                <a:schemeClr val="lt1"/>
              </a:buClr>
              <a:buSzPts val="1500"/>
              <a:buChar char="–"/>
              <a:defRPr>
                <a:solidFill>
                  <a:schemeClr val="lt1"/>
                </a:solidFill>
              </a:defRPr>
            </a:lvl5pPr>
            <a:lvl6pPr indent="-323850" lvl="5" marL="2743200" rtl="0">
              <a:spcBef>
                <a:spcPts val="0"/>
              </a:spcBef>
              <a:spcAft>
                <a:spcPts val="0"/>
              </a:spcAft>
              <a:buClr>
                <a:schemeClr val="lt1"/>
              </a:buClr>
              <a:buSzPts val="1500"/>
              <a:buChar char="–"/>
              <a:defRPr>
                <a:solidFill>
                  <a:schemeClr val="lt1"/>
                </a:solidFill>
              </a:defRPr>
            </a:lvl6pPr>
            <a:lvl7pPr indent="-323850" lvl="6" marL="3200400" rtl="0">
              <a:spcBef>
                <a:spcPts val="0"/>
              </a:spcBef>
              <a:spcAft>
                <a:spcPts val="0"/>
              </a:spcAft>
              <a:buClr>
                <a:schemeClr val="lt1"/>
              </a:buClr>
              <a:buSzPts val="1500"/>
              <a:buChar char="●"/>
              <a:defRPr>
                <a:solidFill>
                  <a:schemeClr val="lt1"/>
                </a:solidFill>
              </a:defRPr>
            </a:lvl7pPr>
            <a:lvl8pPr indent="-323850" lvl="7" marL="3657600" rtl="0">
              <a:spcBef>
                <a:spcPts val="0"/>
              </a:spcBef>
              <a:spcAft>
                <a:spcPts val="0"/>
              </a:spcAft>
              <a:buClr>
                <a:schemeClr val="lt1"/>
              </a:buClr>
              <a:buSzPts val="1500"/>
              <a:buChar char="●"/>
              <a:defRPr>
                <a:solidFill>
                  <a:schemeClr val="lt1"/>
                </a:solidFill>
              </a:defRPr>
            </a:lvl8pPr>
            <a:lvl9pPr indent="-323850" lvl="8" marL="4114800" rtl="0">
              <a:spcBef>
                <a:spcPts val="0"/>
              </a:spcBef>
              <a:spcAft>
                <a:spcPts val="0"/>
              </a:spcAft>
              <a:buClr>
                <a:schemeClr val="lt1"/>
              </a:buClr>
              <a:buSzPts val="1500"/>
              <a:buChar char="●"/>
              <a:defRPr>
                <a:solidFill>
                  <a:schemeClr val="l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spTree>
      <p:nvGrpSpPr>
        <p:cNvPr id="222" name="Shape 222"/>
        <p:cNvGrpSpPr/>
        <p:nvPr/>
      </p:nvGrpSpPr>
      <p:grpSpPr>
        <a:xfrm>
          <a:off x="0" y="0"/>
          <a:ext cx="0" cy="0"/>
          <a:chOff x="0" y="0"/>
          <a:chExt cx="0" cy="0"/>
        </a:xfrm>
      </p:grpSpPr>
      <p:sp>
        <p:nvSpPr>
          <p:cNvPr id="223" name="Google Shape;223;p27"/>
          <p:cNvSpPr/>
          <p:nvPr/>
        </p:nvSpPr>
        <p:spPr>
          <a:xfrm>
            <a:off x="762000" y="4790498"/>
            <a:ext cx="3352200" cy="1671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300"/>
          </a:p>
        </p:txBody>
      </p:sp>
      <p:pic>
        <p:nvPicPr>
          <p:cNvPr id="224" name="Google Shape;224;p27"/>
          <p:cNvPicPr preferRelativeResize="0"/>
          <p:nvPr/>
        </p:nvPicPr>
        <p:blipFill rotWithShape="1">
          <a:blip r:embed="rId2">
            <a:alphaModFix/>
          </a:blip>
          <a:srcRect b="0" l="0" r="0" t="0"/>
          <a:stretch/>
        </p:blipFill>
        <p:spPr>
          <a:xfrm>
            <a:off x="7392986" y="4809995"/>
            <a:ext cx="791667" cy="76418"/>
          </a:xfrm>
          <a:prstGeom prst="rect">
            <a:avLst/>
          </a:prstGeom>
          <a:noFill/>
          <a:ln>
            <a:noFill/>
          </a:ln>
        </p:spPr>
      </p:pic>
    </p:spTree>
  </p:cSld>
  <p:clrMapOvr>
    <a:masterClrMapping/>
  </p:clrMapOvr>
  <p:extLst>
    <p:ext uri="{DCECCB84-F9BA-43D5-87BE-67443E8EF086}">
      <p15:sldGuideLst>
        <p15:guide id="1" pos="996">
          <p15:clr>
            <a:srgbClr val="FBAE40"/>
          </p15:clr>
        </p15:guide>
        <p15:guide id="2" orient="horz" pos="349">
          <p15:clr>
            <a:srgbClr val="FBAE40"/>
          </p15:clr>
        </p15:guide>
        <p15:guide id="3" pos="313">
          <p15:clr>
            <a:srgbClr val="FBAE40"/>
          </p15:clr>
        </p15:guide>
        <p15:guide id="4" pos="5466">
          <p15:clr>
            <a:srgbClr val="FBAE40"/>
          </p15:clr>
        </p15:guide>
        <p15:guide id="5" orient="horz" pos="300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spTree>
      <p:nvGrpSpPr>
        <p:cNvPr id="30" name="Shape 30"/>
        <p:cNvGrpSpPr/>
        <p:nvPr/>
      </p:nvGrpSpPr>
      <p:grpSpPr>
        <a:xfrm>
          <a:off x="0" y="0"/>
          <a:ext cx="0" cy="0"/>
          <a:chOff x="0" y="0"/>
          <a:chExt cx="0" cy="0"/>
        </a:xfrm>
      </p:grpSpPr>
      <p:sp>
        <p:nvSpPr>
          <p:cNvPr id="31" name="Google Shape;31;p4"/>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32" name="Google Shape;32;p4"/>
          <p:cNvSpPr/>
          <p:nvPr/>
        </p:nvSpPr>
        <p:spPr>
          <a:xfrm>
            <a:off x="0" y="4467875"/>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 name="Google Shape;33;p4"/>
          <p:cNvPicPr preferRelativeResize="0"/>
          <p:nvPr/>
        </p:nvPicPr>
        <p:blipFill rotWithShape="1">
          <a:blip r:embed="rId2">
            <a:alphaModFix/>
          </a:blip>
          <a:srcRect b="19" l="0" r="0" t="9"/>
          <a:stretch/>
        </p:blipFill>
        <p:spPr>
          <a:xfrm>
            <a:off x="0" y="0"/>
            <a:ext cx="9144000" cy="4464050"/>
          </a:xfrm>
          <a:prstGeom prst="rect">
            <a:avLst/>
          </a:prstGeom>
          <a:noFill/>
          <a:ln>
            <a:noFill/>
          </a:ln>
        </p:spPr>
      </p:pic>
      <p:pic>
        <p:nvPicPr>
          <p:cNvPr id="34" name="Google Shape;34;p4"/>
          <p:cNvPicPr preferRelativeResize="0"/>
          <p:nvPr/>
        </p:nvPicPr>
        <p:blipFill>
          <a:blip r:embed="rId3">
            <a:alphaModFix/>
          </a:blip>
          <a:stretch>
            <a:fillRect/>
          </a:stretch>
        </p:blipFill>
        <p:spPr>
          <a:xfrm>
            <a:off x="6976800" y="4683600"/>
            <a:ext cx="1735199" cy="173520"/>
          </a:xfrm>
          <a:prstGeom prst="rect">
            <a:avLst/>
          </a:prstGeom>
          <a:noFill/>
          <a:ln>
            <a:noFill/>
          </a:ln>
        </p:spPr>
      </p:pic>
      <p:pic>
        <p:nvPicPr>
          <p:cNvPr id="35" name="Google Shape;35;p4"/>
          <p:cNvPicPr preferRelativeResize="0"/>
          <p:nvPr/>
        </p:nvPicPr>
        <p:blipFill>
          <a:blip r:embed="rId4">
            <a:alphaModFix/>
          </a:blip>
          <a:stretch>
            <a:fillRect/>
          </a:stretch>
        </p:blipFill>
        <p:spPr>
          <a:xfrm>
            <a:off x="392400" y="338400"/>
            <a:ext cx="3830400" cy="3830400"/>
          </a:xfrm>
          <a:prstGeom prst="rect">
            <a:avLst/>
          </a:prstGeom>
          <a:noFill/>
          <a:ln>
            <a:noFill/>
          </a:ln>
        </p:spPr>
      </p:pic>
      <p:pic>
        <p:nvPicPr>
          <p:cNvPr id="36" name="Google Shape;36;p4"/>
          <p:cNvPicPr preferRelativeResize="0"/>
          <p:nvPr/>
        </p:nvPicPr>
        <p:blipFill>
          <a:blip r:embed="rId5">
            <a:alphaModFix/>
          </a:blip>
          <a:stretch>
            <a:fillRect/>
          </a:stretch>
        </p:blipFill>
        <p:spPr>
          <a:xfrm>
            <a:off x="392400" y="338400"/>
            <a:ext cx="3834000" cy="3834000"/>
          </a:xfrm>
          <a:prstGeom prst="rect">
            <a:avLst/>
          </a:prstGeom>
          <a:noFill/>
          <a:ln>
            <a:noFill/>
          </a:ln>
        </p:spPr>
      </p:pic>
      <p:sp>
        <p:nvSpPr>
          <p:cNvPr id="37" name="Google Shape;37;p4"/>
          <p:cNvSpPr txBox="1"/>
          <p:nvPr>
            <p:ph type="ctrTitle"/>
          </p:nvPr>
        </p:nvSpPr>
        <p:spPr>
          <a:xfrm>
            <a:off x="738000" y="1274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100"/>
              <a:buNone/>
              <a:defRPr b="1" sz="21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38" name="Google Shape;38;p4"/>
          <p:cNvSpPr txBox="1"/>
          <p:nvPr>
            <p:ph idx="1" type="subTitle"/>
          </p:nvPr>
        </p:nvSpPr>
        <p:spPr>
          <a:xfrm>
            <a:off x="738000" y="2048400"/>
            <a:ext cx="2903700" cy="7926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39" name="Google Shape;39;p4"/>
          <p:cNvSpPr txBox="1"/>
          <p:nvPr>
            <p:ph idx="2" type="subTitle"/>
          </p:nvPr>
        </p:nvSpPr>
        <p:spPr>
          <a:xfrm>
            <a:off x="802800" y="2844000"/>
            <a:ext cx="3492000" cy="237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1200"/>
              <a:buNone/>
              <a:defRPr sz="12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2">
  <p:cSld name="TITLE_1_2">
    <p:spTree>
      <p:nvGrpSpPr>
        <p:cNvPr id="40" name="Shape 40"/>
        <p:cNvGrpSpPr/>
        <p:nvPr/>
      </p:nvGrpSpPr>
      <p:grpSpPr>
        <a:xfrm>
          <a:off x="0" y="0"/>
          <a:ext cx="0" cy="0"/>
          <a:chOff x="0" y="0"/>
          <a:chExt cx="0" cy="0"/>
        </a:xfrm>
      </p:grpSpPr>
      <p:pic>
        <p:nvPicPr>
          <p:cNvPr id="41" name="Google Shape;41;p5"/>
          <p:cNvPicPr preferRelativeResize="0"/>
          <p:nvPr/>
        </p:nvPicPr>
        <p:blipFill>
          <a:blip r:embed="rId2">
            <a:alphaModFix/>
          </a:blip>
          <a:stretch>
            <a:fillRect/>
          </a:stretch>
        </p:blipFill>
        <p:spPr>
          <a:xfrm>
            <a:off x="0" y="0"/>
            <a:ext cx="9144000" cy="4480560"/>
          </a:xfrm>
          <a:prstGeom prst="rect">
            <a:avLst/>
          </a:prstGeom>
          <a:noFill/>
          <a:ln>
            <a:noFill/>
          </a:ln>
        </p:spPr>
      </p:pic>
      <p:sp>
        <p:nvSpPr>
          <p:cNvPr id="42" name="Google Shape;42;p5"/>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43" name="Google Shape;43;p5"/>
          <p:cNvSpPr/>
          <p:nvPr/>
        </p:nvSpPr>
        <p:spPr>
          <a:xfrm>
            <a:off x="0" y="4467875"/>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4" name="Google Shape;44;p5"/>
          <p:cNvPicPr preferRelativeResize="0"/>
          <p:nvPr/>
        </p:nvPicPr>
        <p:blipFill>
          <a:blip r:embed="rId3">
            <a:alphaModFix/>
          </a:blip>
          <a:stretch>
            <a:fillRect/>
          </a:stretch>
        </p:blipFill>
        <p:spPr>
          <a:xfrm>
            <a:off x="6976800" y="4683600"/>
            <a:ext cx="1735199" cy="173520"/>
          </a:xfrm>
          <a:prstGeom prst="rect">
            <a:avLst/>
          </a:prstGeom>
          <a:noFill/>
          <a:ln>
            <a:noFill/>
          </a:ln>
        </p:spPr>
      </p:pic>
      <p:pic>
        <p:nvPicPr>
          <p:cNvPr id="45" name="Google Shape;45;p5"/>
          <p:cNvPicPr preferRelativeResize="0"/>
          <p:nvPr/>
        </p:nvPicPr>
        <p:blipFill>
          <a:blip r:embed="rId4">
            <a:alphaModFix/>
          </a:blip>
          <a:stretch>
            <a:fillRect/>
          </a:stretch>
        </p:blipFill>
        <p:spPr>
          <a:xfrm>
            <a:off x="455400" y="401400"/>
            <a:ext cx="3708000" cy="3708000"/>
          </a:xfrm>
          <a:prstGeom prst="rect">
            <a:avLst/>
          </a:prstGeom>
          <a:noFill/>
          <a:ln>
            <a:noFill/>
          </a:ln>
        </p:spPr>
      </p:pic>
      <p:pic>
        <p:nvPicPr>
          <p:cNvPr id="46" name="Google Shape;46;p5"/>
          <p:cNvPicPr preferRelativeResize="0"/>
          <p:nvPr/>
        </p:nvPicPr>
        <p:blipFill>
          <a:blip r:embed="rId5">
            <a:alphaModFix/>
          </a:blip>
          <a:stretch>
            <a:fillRect/>
          </a:stretch>
        </p:blipFill>
        <p:spPr>
          <a:xfrm>
            <a:off x="392400" y="338400"/>
            <a:ext cx="3834000" cy="3834000"/>
          </a:xfrm>
          <a:prstGeom prst="rect">
            <a:avLst/>
          </a:prstGeom>
          <a:noFill/>
          <a:ln>
            <a:noFill/>
          </a:ln>
        </p:spPr>
      </p:pic>
      <p:sp>
        <p:nvSpPr>
          <p:cNvPr id="47" name="Google Shape;47;p5"/>
          <p:cNvSpPr txBox="1"/>
          <p:nvPr>
            <p:ph type="ctrTitle"/>
          </p:nvPr>
        </p:nvSpPr>
        <p:spPr>
          <a:xfrm>
            <a:off x="801000" y="1337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100"/>
              <a:buNone/>
              <a:defRPr b="1" sz="21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8" name="Google Shape;48;p5"/>
          <p:cNvSpPr txBox="1"/>
          <p:nvPr>
            <p:ph idx="1" type="subTitle"/>
          </p:nvPr>
        </p:nvSpPr>
        <p:spPr>
          <a:xfrm>
            <a:off x="801000" y="2111400"/>
            <a:ext cx="2903700" cy="7926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9" name="Google Shape;49;p5"/>
          <p:cNvSpPr txBox="1"/>
          <p:nvPr>
            <p:ph idx="2" type="subTitle"/>
          </p:nvPr>
        </p:nvSpPr>
        <p:spPr>
          <a:xfrm>
            <a:off x="802800" y="2844000"/>
            <a:ext cx="3492000" cy="237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1200"/>
              <a:buNone/>
              <a:defRPr sz="12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2 1">
  <p:cSld name="TITLE_1_2_1">
    <p:spTree>
      <p:nvGrpSpPr>
        <p:cNvPr id="50" name="Shape 50"/>
        <p:cNvGrpSpPr/>
        <p:nvPr/>
      </p:nvGrpSpPr>
      <p:grpSpPr>
        <a:xfrm>
          <a:off x="0" y="0"/>
          <a:ext cx="0" cy="0"/>
          <a:chOff x="0" y="0"/>
          <a:chExt cx="0" cy="0"/>
        </a:xfrm>
      </p:grpSpPr>
      <p:pic>
        <p:nvPicPr>
          <p:cNvPr id="51" name="Google Shape;51;p6"/>
          <p:cNvPicPr preferRelativeResize="0"/>
          <p:nvPr/>
        </p:nvPicPr>
        <p:blipFill>
          <a:blip r:embed="rId2">
            <a:alphaModFix/>
          </a:blip>
          <a:stretch>
            <a:fillRect/>
          </a:stretch>
        </p:blipFill>
        <p:spPr>
          <a:xfrm>
            <a:off x="0" y="0"/>
            <a:ext cx="9144000" cy="4480560"/>
          </a:xfrm>
          <a:prstGeom prst="rect">
            <a:avLst/>
          </a:prstGeom>
          <a:noFill/>
          <a:ln>
            <a:noFill/>
          </a:ln>
        </p:spPr>
      </p:pic>
      <p:sp>
        <p:nvSpPr>
          <p:cNvPr id="52" name="Google Shape;52;p6"/>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53" name="Google Shape;53;p6"/>
          <p:cNvSpPr/>
          <p:nvPr/>
        </p:nvSpPr>
        <p:spPr>
          <a:xfrm>
            <a:off x="0" y="4480550"/>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4" name="Google Shape;54;p6"/>
          <p:cNvPicPr preferRelativeResize="0"/>
          <p:nvPr/>
        </p:nvPicPr>
        <p:blipFill>
          <a:blip r:embed="rId3">
            <a:alphaModFix/>
          </a:blip>
          <a:stretch>
            <a:fillRect/>
          </a:stretch>
        </p:blipFill>
        <p:spPr>
          <a:xfrm>
            <a:off x="398850" y="401388"/>
            <a:ext cx="3708000" cy="3708000"/>
          </a:xfrm>
          <a:prstGeom prst="rect">
            <a:avLst/>
          </a:prstGeom>
          <a:noFill/>
          <a:ln>
            <a:noFill/>
          </a:ln>
        </p:spPr>
      </p:pic>
      <p:pic>
        <p:nvPicPr>
          <p:cNvPr id="55" name="Google Shape;55;p6"/>
          <p:cNvPicPr preferRelativeResize="0"/>
          <p:nvPr/>
        </p:nvPicPr>
        <p:blipFill>
          <a:blip r:embed="rId4">
            <a:alphaModFix/>
          </a:blip>
          <a:stretch>
            <a:fillRect/>
          </a:stretch>
        </p:blipFill>
        <p:spPr>
          <a:xfrm>
            <a:off x="392400" y="338400"/>
            <a:ext cx="3834000" cy="3834000"/>
          </a:xfrm>
          <a:prstGeom prst="rect">
            <a:avLst/>
          </a:prstGeom>
          <a:noFill/>
          <a:ln>
            <a:noFill/>
          </a:ln>
        </p:spPr>
      </p:pic>
      <p:sp>
        <p:nvSpPr>
          <p:cNvPr id="56" name="Google Shape;56;p6"/>
          <p:cNvSpPr txBox="1"/>
          <p:nvPr>
            <p:ph type="ctrTitle"/>
          </p:nvPr>
        </p:nvSpPr>
        <p:spPr>
          <a:xfrm>
            <a:off x="801000" y="1337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100"/>
              <a:buNone/>
              <a:defRPr b="1" sz="21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7" name="Google Shape;57;p6"/>
          <p:cNvSpPr txBox="1"/>
          <p:nvPr>
            <p:ph idx="1" type="subTitle"/>
          </p:nvPr>
        </p:nvSpPr>
        <p:spPr>
          <a:xfrm>
            <a:off x="801000" y="2111400"/>
            <a:ext cx="2903700" cy="7926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8" name="Google Shape;58;p6"/>
          <p:cNvSpPr txBox="1"/>
          <p:nvPr>
            <p:ph idx="2" type="subTitle"/>
          </p:nvPr>
        </p:nvSpPr>
        <p:spPr>
          <a:xfrm>
            <a:off x="802800" y="2844000"/>
            <a:ext cx="3492000" cy="237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1200"/>
              <a:buNone/>
              <a:defRPr sz="12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pic>
        <p:nvPicPr>
          <p:cNvPr id="59" name="Google Shape;59;p6"/>
          <p:cNvPicPr preferRelativeResize="0"/>
          <p:nvPr/>
        </p:nvPicPr>
        <p:blipFill>
          <a:blip r:embed="rId5">
            <a:alphaModFix/>
          </a:blip>
          <a:stretch>
            <a:fillRect/>
          </a:stretch>
        </p:blipFill>
        <p:spPr>
          <a:xfrm>
            <a:off x="6951600" y="4618800"/>
            <a:ext cx="1728000" cy="2700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2 1 1">
  <p:cSld name="TITLE_1_2_1_1">
    <p:spTree>
      <p:nvGrpSpPr>
        <p:cNvPr id="60" name="Shape 60"/>
        <p:cNvGrpSpPr/>
        <p:nvPr/>
      </p:nvGrpSpPr>
      <p:grpSpPr>
        <a:xfrm>
          <a:off x="0" y="0"/>
          <a:ext cx="0" cy="0"/>
          <a:chOff x="0" y="0"/>
          <a:chExt cx="0" cy="0"/>
        </a:xfrm>
      </p:grpSpPr>
      <p:pic>
        <p:nvPicPr>
          <p:cNvPr id="61" name="Google Shape;61;p7"/>
          <p:cNvPicPr preferRelativeResize="0"/>
          <p:nvPr/>
        </p:nvPicPr>
        <p:blipFill>
          <a:blip r:embed="rId2">
            <a:alphaModFix/>
          </a:blip>
          <a:stretch>
            <a:fillRect/>
          </a:stretch>
        </p:blipFill>
        <p:spPr>
          <a:xfrm>
            <a:off x="0" y="0"/>
            <a:ext cx="9144000" cy="4480560"/>
          </a:xfrm>
          <a:prstGeom prst="rect">
            <a:avLst/>
          </a:prstGeom>
          <a:noFill/>
          <a:ln>
            <a:noFill/>
          </a:ln>
        </p:spPr>
      </p:pic>
      <p:sp>
        <p:nvSpPr>
          <p:cNvPr id="62" name="Google Shape;62;p7"/>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63" name="Google Shape;63;p7"/>
          <p:cNvSpPr/>
          <p:nvPr/>
        </p:nvSpPr>
        <p:spPr>
          <a:xfrm>
            <a:off x="0" y="4480550"/>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4" name="Google Shape;64;p7"/>
          <p:cNvPicPr preferRelativeResize="0"/>
          <p:nvPr/>
        </p:nvPicPr>
        <p:blipFill>
          <a:blip r:embed="rId3">
            <a:alphaModFix/>
          </a:blip>
          <a:stretch>
            <a:fillRect/>
          </a:stretch>
        </p:blipFill>
        <p:spPr>
          <a:xfrm>
            <a:off x="398850" y="401388"/>
            <a:ext cx="3708000" cy="3708000"/>
          </a:xfrm>
          <a:prstGeom prst="rect">
            <a:avLst/>
          </a:prstGeom>
          <a:noFill/>
          <a:ln>
            <a:noFill/>
          </a:ln>
        </p:spPr>
      </p:pic>
      <p:pic>
        <p:nvPicPr>
          <p:cNvPr id="65" name="Google Shape;65;p7"/>
          <p:cNvPicPr preferRelativeResize="0"/>
          <p:nvPr/>
        </p:nvPicPr>
        <p:blipFill>
          <a:blip r:embed="rId4">
            <a:alphaModFix/>
          </a:blip>
          <a:stretch>
            <a:fillRect/>
          </a:stretch>
        </p:blipFill>
        <p:spPr>
          <a:xfrm>
            <a:off x="392400" y="338400"/>
            <a:ext cx="3834000" cy="3834000"/>
          </a:xfrm>
          <a:prstGeom prst="rect">
            <a:avLst/>
          </a:prstGeom>
          <a:noFill/>
          <a:ln>
            <a:noFill/>
          </a:ln>
        </p:spPr>
      </p:pic>
      <p:sp>
        <p:nvSpPr>
          <p:cNvPr id="66" name="Google Shape;66;p7"/>
          <p:cNvSpPr txBox="1"/>
          <p:nvPr>
            <p:ph type="ctrTitle"/>
          </p:nvPr>
        </p:nvSpPr>
        <p:spPr>
          <a:xfrm>
            <a:off x="801000" y="1337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100"/>
              <a:buNone/>
              <a:defRPr b="1" sz="21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7" name="Google Shape;67;p7"/>
          <p:cNvSpPr txBox="1"/>
          <p:nvPr>
            <p:ph idx="1" type="subTitle"/>
          </p:nvPr>
        </p:nvSpPr>
        <p:spPr>
          <a:xfrm>
            <a:off x="801000" y="2111400"/>
            <a:ext cx="2903700" cy="7926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8" name="Google Shape;68;p7"/>
          <p:cNvSpPr txBox="1"/>
          <p:nvPr>
            <p:ph idx="2" type="subTitle"/>
          </p:nvPr>
        </p:nvSpPr>
        <p:spPr>
          <a:xfrm>
            <a:off x="802800" y="2844000"/>
            <a:ext cx="3492000" cy="237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1200"/>
              <a:buNone/>
              <a:defRPr sz="12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pic>
        <p:nvPicPr>
          <p:cNvPr id="69" name="Google Shape;69;p7"/>
          <p:cNvPicPr preferRelativeResize="0"/>
          <p:nvPr/>
        </p:nvPicPr>
        <p:blipFill>
          <a:blip r:embed="rId5">
            <a:alphaModFix/>
          </a:blip>
          <a:stretch>
            <a:fillRect/>
          </a:stretch>
        </p:blipFill>
        <p:spPr>
          <a:xfrm>
            <a:off x="7781190" y="4652625"/>
            <a:ext cx="896744" cy="2169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2 1 1 1">
  <p:cSld name="TITLE_1_2_1_1_1">
    <p:spTree>
      <p:nvGrpSpPr>
        <p:cNvPr id="70" name="Shape 70"/>
        <p:cNvGrpSpPr/>
        <p:nvPr/>
      </p:nvGrpSpPr>
      <p:grpSpPr>
        <a:xfrm>
          <a:off x="0" y="0"/>
          <a:ext cx="0" cy="0"/>
          <a:chOff x="0" y="0"/>
          <a:chExt cx="0" cy="0"/>
        </a:xfrm>
      </p:grpSpPr>
      <p:pic>
        <p:nvPicPr>
          <p:cNvPr id="71" name="Google Shape;71;p8"/>
          <p:cNvPicPr preferRelativeResize="0"/>
          <p:nvPr/>
        </p:nvPicPr>
        <p:blipFill>
          <a:blip r:embed="rId2">
            <a:alphaModFix/>
          </a:blip>
          <a:stretch>
            <a:fillRect/>
          </a:stretch>
        </p:blipFill>
        <p:spPr>
          <a:xfrm>
            <a:off x="0" y="0"/>
            <a:ext cx="9144000" cy="4480560"/>
          </a:xfrm>
          <a:prstGeom prst="rect">
            <a:avLst/>
          </a:prstGeom>
          <a:noFill/>
          <a:ln>
            <a:noFill/>
          </a:ln>
        </p:spPr>
      </p:pic>
      <p:sp>
        <p:nvSpPr>
          <p:cNvPr id="72" name="Google Shape;72;p8"/>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73" name="Google Shape;73;p8"/>
          <p:cNvSpPr/>
          <p:nvPr/>
        </p:nvSpPr>
        <p:spPr>
          <a:xfrm>
            <a:off x="0" y="4480550"/>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4" name="Google Shape;74;p8"/>
          <p:cNvPicPr preferRelativeResize="0"/>
          <p:nvPr/>
        </p:nvPicPr>
        <p:blipFill>
          <a:blip r:embed="rId3">
            <a:alphaModFix/>
          </a:blip>
          <a:stretch>
            <a:fillRect/>
          </a:stretch>
        </p:blipFill>
        <p:spPr>
          <a:xfrm>
            <a:off x="398850" y="401388"/>
            <a:ext cx="3708000" cy="3708000"/>
          </a:xfrm>
          <a:prstGeom prst="rect">
            <a:avLst/>
          </a:prstGeom>
          <a:noFill/>
          <a:ln>
            <a:noFill/>
          </a:ln>
        </p:spPr>
      </p:pic>
      <p:pic>
        <p:nvPicPr>
          <p:cNvPr id="75" name="Google Shape;75;p8"/>
          <p:cNvPicPr preferRelativeResize="0"/>
          <p:nvPr/>
        </p:nvPicPr>
        <p:blipFill>
          <a:blip r:embed="rId4">
            <a:alphaModFix/>
          </a:blip>
          <a:stretch>
            <a:fillRect/>
          </a:stretch>
        </p:blipFill>
        <p:spPr>
          <a:xfrm>
            <a:off x="392400" y="338400"/>
            <a:ext cx="3834000" cy="3834000"/>
          </a:xfrm>
          <a:prstGeom prst="rect">
            <a:avLst/>
          </a:prstGeom>
          <a:noFill/>
          <a:ln>
            <a:noFill/>
          </a:ln>
        </p:spPr>
      </p:pic>
      <p:sp>
        <p:nvSpPr>
          <p:cNvPr id="76" name="Google Shape;76;p8"/>
          <p:cNvSpPr txBox="1"/>
          <p:nvPr>
            <p:ph type="ctrTitle"/>
          </p:nvPr>
        </p:nvSpPr>
        <p:spPr>
          <a:xfrm>
            <a:off x="801000" y="1337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100"/>
              <a:buNone/>
              <a:defRPr b="1" sz="21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77" name="Google Shape;77;p8"/>
          <p:cNvSpPr txBox="1"/>
          <p:nvPr>
            <p:ph idx="1" type="subTitle"/>
          </p:nvPr>
        </p:nvSpPr>
        <p:spPr>
          <a:xfrm>
            <a:off x="801000" y="2111400"/>
            <a:ext cx="2903700" cy="7926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78" name="Google Shape;78;p8"/>
          <p:cNvSpPr txBox="1"/>
          <p:nvPr>
            <p:ph idx="2" type="subTitle"/>
          </p:nvPr>
        </p:nvSpPr>
        <p:spPr>
          <a:xfrm>
            <a:off x="802800" y="2844000"/>
            <a:ext cx="3492000" cy="237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1200"/>
              <a:buNone/>
              <a:defRPr sz="12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pic>
        <p:nvPicPr>
          <p:cNvPr id="79" name="Google Shape;79;p8"/>
          <p:cNvPicPr preferRelativeResize="0"/>
          <p:nvPr/>
        </p:nvPicPr>
        <p:blipFill>
          <a:blip r:embed="rId5">
            <a:alphaModFix/>
          </a:blip>
          <a:stretch>
            <a:fillRect/>
          </a:stretch>
        </p:blipFill>
        <p:spPr>
          <a:xfrm>
            <a:off x="7330450" y="4569300"/>
            <a:ext cx="1429250" cy="3816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2 1 1 1 1">
  <p:cSld name="TITLE_1_2_1_1_1_1">
    <p:spTree>
      <p:nvGrpSpPr>
        <p:cNvPr id="80" name="Shape 80"/>
        <p:cNvGrpSpPr/>
        <p:nvPr/>
      </p:nvGrpSpPr>
      <p:grpSpPr>
        <a:xfrm>
          <a:off x="0" y="0"/>
          <a:ext cx="0" cy="0"/>
          <a:chOff x="0" y="0"/>
          <a:chExt cx="0" cy="0"/>
        </a:xfrm>
      </p:grpSpPr>
      <p:pic>
        <p:nvPicPr>
          <p:cNvPr id="81" name="Google Shape;81;p9"/>
          <p:cNvPicPr preferRelativeResize="0"/>
          <p:nvPr/>
        </p:nvPicPr>
        <p:blipFill>
          <a:blip r:embed="rId2">
            <a:alphaModFix/>
          </a:blip>
          <a:stretch>
            <a:fillRect/>
          </a:stretch>
        </p:blipFill>
        <p:spPr>
          <a:xfrm>
            <a:off x="0" y="0"/>
            <a:ext cx="9144000" cy="4480560"/>
          </a:xfrm>
          <a:prstGeom prst="rect">
            <a:avLst/>
          </a:prstGeom>
          <a:noFill/>
          <a:ln>
            <a:noFill/>
          </a:ln>
        </p:spPr>
      </p:pic>
      <p:sp>
        <p:nvSpPr>
          <p:cNvPr id="82" name="Google Shape;82;p9"/>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83" name="Google Shape;83;p9"/>
          <p:cNvSpPr/>
          <p:nvPr/>
        </p:nvSpPr>
        <p:spPr>
          <a:xfrm>
            <a:off x="0" y="4480550"/>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 name="Google Shape;84;p9"/>
          <p:cNvPicPr preferRelativeResize="0"/>
          <p:nvPr/>
        </p:nvPicPr>
        <p:blipFill>
          <a:blip r:embed="rId3">
            <a:alphaModFix/>
          </a:blip>
          <a:stretch>
            <a:fillRect/>
          </a:stretch>
        </p:blipFill>
        <p:spPr>
          <a:xfrm>
            <a:off x="398850" y="401388"/>
            <a:ext cx="3708000" cy="3708000"/>
          </a:xfrm>
          <a:prstGeom prst="rect">
            <a:avLst/>
          </a:prstGeom>
          <a:noFill/>
          <a:ln>
            <a:noFill/>
          </a:ln>
        </p:spPr>
      </p:pic>
      <p:pic>
        <p:nvPicPr>
          <p:cNvPr id="85" name="Google Shape;85;p9"/>
          <p:cNvPicPr preferRelativeResize="0"/>
          <p:nvPr/>
        </p:nvPicPr>
        <p:blipFill>
          <a:blip r:embed="rId4">
            <a:alphaModFix/>
          </a:blip>
          <a:stretch>
            <a:fillRect/>
          </a:stretch>
        </p:blipFill>
        <p:spPr>
          <a:xfrm>
            <a:off x="392400" y="338400"/>
            <a:ext cx="3834000" cy="3834000"/>
          </a:xfrm>
          <a:prstGeom prst="rect">
            <a:avLst/>
          </a:prstGeom>
          <a:noFill/>
          <a:ln>
            <a:noFill/>
          </a:ln>
        </p:spPr>
      </p:pic>
      <p:sp>
        <p:nvSpPr>
          <p:cNvPr id="86" name="Google Shape;86;p9"/>
          <p:cNvSpPr txBox="1"/>
          <p:nvPr>
            <p:ph type="ctrTitle"/>
          </p:nvPr>
        </p:nvSpPr>
        <p:spPr>
          <a:xfrm>
            <a:off x="801000" y="1337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100"/>
              <a:buNone/>
              <a:defRPr b="1" sz="21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87" name="Google Shape;87;p9"/>
          <p:cNvSpPr txBox="1"/>
          <p:nvPr>
            <p:ph idx="1" type="subTitle"/>
          </p:nvPr>
        </p:nvSpPr>
        <p:spPr>
          <a:xfrm>
            <a:off x="801000" y="2111400"/>
            <a:ext cx="2903700" cy="7926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88" name="Google Shape;88;p9"/>
          <p:cNvSpPr txBox="1"/>
          <p:nvPr>
            <p:ph idx="2" type="subTitle"/>
          </p:nvPr>
        </p:nvSpPr>
        <p:spPr>
          <a:xfrm>
            <a:off x="802800" y="2844000"/>
            <a:ext cx="3492000" cy="237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1200"/>
              <a:buNone/>
              <a:defRPr sz="12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pic>
        <p:nvPicPr>
          <p:cNvPr id="89" name="Google Shape;89;p9"/>
          <p:cNvPicPr preferRelativeResize="0"/>
          <p:nvPr/>
        </p:nvPicPr>
        <p:blipFill>
          <a:blip r:embed="rId5">
            <a:alphaModFix/>
          </a:blip>
          <a:stretch>
            <a:fillRect/>
          </a:stretch>
        </p:blipFill>
        <p:spPr>
          <a:xfrm>
            <a:off x="6731999" y="4609364"/>
            <a:ext cx="1994400" cy="3344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2 1 1 1 1 1">
  <p:cSld name="TITLE_1_2_1_1_1_1_1">
    <p:spTree>
      <p:nvGrpSpPr>
        <p:cNvPr id="90" name="Shape 90"/>
        <p:cNvGrpSpPr/>
        <p:nvPr/>
      </p:nvGrpSpPr>
      <p:grpSpPr>
        <a:xfrm>
          <a:off x="0" y="0"/>
          <a:ext cx="0" cy="0"/>
          <a:chOff x="0" y="0"/>
          <a:chExt cx="0" cy="0"/>
        </a:xfrm>
      </p:grpSpPr>
      <p:pic>
        <p:nvPicPr>
          <p:cNvPr id="91" name="Google Shape;91;p10"/>
          <p:cNvPicPr preferRelativeResize="0"/>
          <p:nvPr/>
        </p:nvPicPr>
        <p:blipFill>
          <a:blip r:embed="rId2">
            <a:alphaModFix/>
          </a:blip>
          <a:stretch>
            <a:fillRect/>
          </a:stretch>
        </p:blipFill>
        <p:spPr>
          <a:xfrm>
            <a:off x="0" y="0"/>
            <a:ext cx="9144000" cy="4480560"/>
          </a:xfrm>
          <a:prstGeom prst="rect">
            <a:avLst/>
          </a:prstGeom>
          <a:noFill/>
          <a:ln>
            <a:noFill/>
          </a:ln>
        </p:spPr>
      </p:pic>
      <p:sp>
        <p:nvSpPr>
          <p:cNvPr id="92" name="Google Shape;92;p10"/>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
        <p:nvSpPr>
          <p:cNvPr id="93" name="Google Shape;93;p10"/>
          <p:cNvSpPr/>
          <p:nvPr/>
        </p:nvSpPr>
        <p:spPr>
          <a:xfrm>
            <a:off x="0" y="4480550"/>
            <a:ext cx="9144000" cy="675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4" name="Google Shape;94;p10"/>
          <p:cNvPicPr preferRelativeResize="0"/>
          <p:nvPr/>
        </p:nvPicPr>
        <p:blipFill>
          <a:blip r:embed="rId3">
            <a:alphaModFix/>
          </a:blip>
          <a:stretch>
            <a:fillRect/>
          </a:stretch>
        </p:blipFill>
        <p:spPr>
          <a:xfrm>
            <a:off x="398850" y="401388"/>
            <a:ext cx="3708000" cy="3708000"/>
          </a:xfrm>
          <a:prstGeom prst="rect">
            <a:avLst/>
          </a:prstGeom>
          <a:noFill/>
          <a:ln>
            <a:noFill/>
          </a:ln>
        </p:spPr>
      </p:pic>
      <p:pic>
        <p:nvPicPr>
          <p:cNvPr id="95" name="Google Shape;95;p10"/>
          <p:cNvPicPr preferRelativeResize="0"/>
          <p:nvPr/>
        </p:nvPicPr>
        <p:blipFill>
          <a:blip r:embed="rId4">
            <a:alphaModFix/>
          </a:blip>
          <a:stretch>
            <a:fillRect/>
          </a:stretch>
        </p:blipFill>
        <p:spPr>
          <a:xfrm>
            <a:off x="392400" y="338400"/>
            <a:ext cx="3834000" cy="3834000"/>
          </a:xfrm>
          <a:prstGeom prst="rect">
            <a:avLst/>
          </a:prstGeom>
          <a:noFill/>
          <a:ln>
            <a:noFill/>
          </a:ln>
        </p:spPr>
      </p:pic>
      <p:sp>
        <p:nvSpPr>
          <p:cNvPr id="96" name="Google Shape;96;p10"/>
          <p:cNvSpPr txBox="1"/>
          <p:nvPr>
            <p:ph type="ctrTitle"/>
          </p:nvPr>
        </p:nvSpPr>
        <p:spPr>
          <a:xfrm>
            <a:off x="801000" y="1337400"/>
            <a:ext cx="3132000" cy="543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2100"/>
              <a:buNone/>
              <a:defRPr b="1" sz="2100">
                <a:solidFill>
                  <a:schemeClr val="lt1"/>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97" name="Google Shape;97;p10"/>
          <p:cNvSpPr txBox="1"/>
          <p:nvPr>
            <p:ph idx="1" type="subTitle"/>
          </p:nvPr>
        </p:nvSpPr>
        <p:spPr>
          <a:xfrm>
            <a:off x="801000" y="2111400"/>
            <a:ext cx="2903700" cy="7926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rgbClr val="FFFFFF"/>
              </a:buClr>
              <a:buSzPts val="1600"/>
              <a:buNone/>
              <a:defRPr sz="16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98" name="Google Shape;98;p10"/>
          <p:cNvSpPr txBox="1"/>
          <p:nvPr>
            <p:ph idx="2" type="subTitle"/>
          </p:nvPr>
        </p:nvSpPr>
        <p:spPr>
          <a:xfrm>
            <a:off x="802800" y="2844000"/>
            <a:ext cx="3492000" cy="237600"/>
          </a:xfrm>
          <a:prstGeom prst="rect">
            <a:avLst/>
          </a:prstGeom>
        </p:spPr>
        <p:txBody>
          <a:bodyPr anchorCtr="0" anchor="t" bIns="0" lIns="0" spcFirstLastPara="1" rIns="0" wrap="square" tIns="0">
            <a:noAutofit/>
          </a:bodyPr>
          <a:lstStyle>
            <a:lvl1pPr lvl="0" rtl="0">
              <a:spcBef>
                <a:spcPts val="0"/>
              </a:spcBef>
              <a:spcAft>
                <a:spcPts val="0"/>
              </a:spcAft>
              <a:buClr>
                <a:schemeClr val="lt1"/>
              </a:buClr>
              <a:buSzPts val="1200"/>
              <a:buNone/>
              <a:defRPr sz="12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p:txBody>
      </p:sp>
      <p:pic>
        <p:nvPicPr>
          <p:cNvPr id="99" name="Google Shape;99;p10"/>
          <p:cNvPicPr preferRelativeResize="0"/>
          <p:nvPr/>
        </p:nvPicPr>
        <p:blipFill>
          <a:blip r:embed="rId5">
            <a:alphaModFix/>
          </a:blip>
          <a:stretch>
            <a:fillRect/>
          </a:stretch>
        </p:blipFill>
        <p:spPr>
          <a:xfrm>
            <a:off x="7871900" y="4623260"/>
            <a:ext cx="867975" cy="38427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theme" Target="../theme/theme2.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7600" y="284400"/>
            <a:ext cx="8262000" cy="3405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dk1"/>
              </a:buClr>
              <a:buSzPts val="2000"/>
              <a:buFont typeface="Calibri"/>
              <a:buNone/>
              <a:defRPr b="1" sz="2000">
                <a:solidFill>
                  <a:schemeClr val="dk1"/>
                </a:solidFill>
                <a:latin typeface="Calibri"/>
                <a:ea typeface="Calibri"/>
                <a:cs typeface="Calibri"/>
                <a:sym typeface="Calibri"/>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417600" y="1076400"/>
            <a:ext cx="8298000" cy="3546000"/>
          </a:xfrm>
          <a:prstGeom prst="rect">
            <a:avLst/>
          </a:prstGeom>
          <a:noFill/>
          <a:ln>
            <a:noFill/>
          </a:ln>
        </p:spPr>
        <p:txBody>
          <a:bodyPr anchorCtr="0" anchor="t" bIns="0" lIns="0" spcFirstLastPara="1" rIns="0" wrap="square" tIns="0">
            <a:noAutofit/>
          </a:bodyPr>
          <a:lstStyle>
            <a:lvl1pPr indent="-323850" lvl="0" marL="457200">
              <a:lnSpc>
                <a:spcPct val="115000"/>
              </a:lnSpc>
              <a:spcBef>
                <a:spcPts val="0"/>
              </a:spcBef>
              <a:spcAft>
                <a:spcPts val="0"/>
              </a:spcAft>
              <a:buClr>
                <a:schemeClr val="dk2"/>
              </a:buClr>
              <a:buSzPts val="1500"/>
              <a:buFont typeface="Calibri"/>
              <a:buChar char="●"/>
              <a:defRPr b="1" sz="1500">
                <a:solidFill>
                  <a:schemeClr val="dk2"/>
                </a:solidFill>
                <a:latin typeface="Calibri"/>
                <a:ea typeface="Calibri"/>
                <a:cs typeface="Calibri"/>
                <a:sym typeface="Calibri"/>
              </a:defRPr>
            </a:lvl1pPr>
            <a:lvl2pPr indent="-323850" lvl="1" marL="914400">
              <a:lnSpc>
                <a:spcPct val="115000"/>
              </a:lnSpc>
              <a:spcBef>
                <a:spcPts val="0"/>
              </a:spcBef>
              <a:spcAft>
                <a:spcPts val="0"/>
              </a:spcAft>
              <a:buClr>
                <a:schemeClr val="dk2"/>
              </a:buClr>
              <a:buSzPts val="1500"/>
              <a:buFont typeface="Calibri"/>
              <a:buChar char="●"/>
              <a:defRPr sz="1500">
                <a:solidFill>
                  <a:schemeClr val="dk1"/>
                </a:solidFill>
                <a:latin typeface="Calibri"/>
                <a:ea typeface="Calibri"/>
                <a:cs typeface="Calibri"/>
                <a:sym typeface="Calibri"/>
              </a:defRPr>
            </a:lvl2pPr>
            <a:lvl3pPr indent="-323850" lvl="2" marL="1371600">
              <a:lnSpc>
                <a:spcPct val="115000"/>
              </a:lnSpc>
              <a:spcBef>
                <a:spcPts val="0"/>
              </a:spcBef>
              <a:spcAft>
                <a:spcPts val="0"/>
              </a:spcAft>
              <a:buClr>
                <a:schemeClr val="dk2"/>
              </a:buClr>
              <a:buSzPts val="1500"/>
              <a:buFont typeface="Calibri"/>
              <a:buChar char="●"/>
              <a:defRPr sz="1500">
                <a:solidFill>
                  <a:schemeClr val="dk1"/>
                </a:solidFill>
                <a:latin typeface="Calibri"/>
                <a:ea typeface="Calibri"/>
                <a:cs typeface="Calibri"/>
                <a:sym typeface="Calibri"/>
              </a:defRPr>
            </a:lvl3pPr>
            <a:lvl4pPr indent="-323850" lvl="3" marL="1828800">
              <a:lnSpc>
                <a:spcPct val="115000"/>
              </a:lnSpc>
              <a:spcBef>
                <a:spcPts val="0"/>
              </a:spcBef>
              <a:spcAft>
                <a:spcPts val="0"/>
              </a:spcAft>
              <a:buClr>
                <a:schemeClr val="dk2"/>
              </a:buClr>
              <a:buSzPts val="1500"/>
              <a:buFont typeface="Calibri"/>
              <a:buChar char="●"/>
              <a:defRPr sz="1500">
                <a:solidFill>
                  <a:schemeClr val="dk1"/>
                </a:solidFill>
                <a:latin typeface="Calibri"/>
                <a:ea typeface="Calibri"/>
                <a:cs typeface="Calibri"/>
                <a:sym typeface="Calibri"/>
              </a:defRPr>
            </a:lvl4pPr>
            <a:lvl5pPr indent="-323850" lvl="4" marL="2286000">
              <a:lnSpc>
                <a:spcPct val="115000"/>
              </a:lnSpc>
              <a:spcBef>
                <a:spcPts val="0"/>
              </a:spcBef>
              <a:spcAft>
                <a:spcPts val="0"/>
              </a:spcAft>
              <a:buClr>
                <a:schemeClr val="dk2"/>
              </a:buClr>
              <a:buSzPts val="1500"/>
              <a:buFont typeface="Calibri"/>
              <a:buChar char="–"/>
              <a:defRPr sz="1500">
                <a:solidFill>
                  <a:schemeClr val="dk1"/>
                </a:solidFill>
                <a:latin typeface="Calibri"/>
                <a:ea typeface="Calibri"/>
                <a:cs typeface="Calibri"/>
                <a:sym typeface="Calibri"/>
              </a:defRPr>
            </a:lvl5pPr>
            <a:lvl6pPr indent="-323850" lvl="5" marL="2743200">
              <a:lnSpc>
                <a:spcPct val="115000"/>
              </a:lnSpc>
              <a:spcBef>
                <a:spcPts val="0"/>
              </a:spcBef>
              <a:spcAft>
                <a:spcPts val="0"/>
              </a:spcAft>
              <a:buClr>
                <a:schemeClr val="dk2"/>
              </a:buClr>
              <a:buSzPts val="1500"/>
              <a:buFont typeface="Calibri"/>
              <a:buChar char="–"/>
              <a:defRPr sz="1500">
                <a:solidFill>
                  <a:schemeClr val="dk1"/>
                </a:solidFill>
                <a:latin typeface="Calibri"/>
                <a:ea typeface="Calibri"/>
                <a:cs typeface="Calibri"/>
                <a:sym typeface="Calibri"/>
              </a:defRPr>
            </a:lvl6pPr>
            <a:lvl7pPr indent="-323850" lvl="6" marL="3200400">
              <a:lnSpc>
                <a:spcPct val="115000"/>
              </a:lnSpc>
              <a:spcBef>
                <a:spcPts val="0"/>
              </a:spcBef>
              <a:spcAft>
                <a:spcPts val="0"/>
              </a:spcAft>
              <a:buClr>
                <a:schemeClr val="dk2"/>
              </a:buClr>
              <a:buSzPts val="1500"/>
              <a:buFont typeface="Calibri"/>
              <a:buChar char="●"/>
              <a:defRPr sz="1500">
                <a:solidFill>
                  <a:schemeClr val="dk1"/>
                </a:solidFill>
                <a:latin typeface="Calibri"/>
                <a:ea typeface="Calibri"/>
                <a:cs typeface="Calibri"/>
                <a:sym typeface="Calibri"/>
              </a:defRPr>
            </a:lvl7pPr>
            <a:lvl8pPr indent="-323850" lvl="7" marL="3657600">
              <a:lnSpc>
                <a:spcPct val="115000"/>
              </a:lnSpc>
              <a:spcBef>
                <a:spcPts val="0"/>
              </a:spcBef>
              <a:spcAft>
                <a:spcPts val="0"/>
              </a:spcAft>
              <a:buClr>
                <a:schemeClr val="dk2"/>
              </a:buClr>
              <a:buSzPts val="1500"/>
              <a:buFont typeface="Calibri"/>
              <a:buChar char="●"/>
              <a:defRPr sz="1500">
                <a:solidFill>
                  <a:schemeClr val="dk1"/>
                </a:solidFill>
                <a:latin typeface="Calibri"/>
                <a:ea typeface="Calibri"/>
                <a:cs typeface="Calibri"/>
                <a:sym typeface="Calibri"/>
              </a:defRPr>
            </a:lvl8pPr>
            <a:lvl9pPr indent="-323850" lvl="8" marL="4114800">
              <a:lnSpc>
                <a:spcPct val="115000"/>
              </a:lnSpc>
              <a:spcBef>
                <a:spcPts val="0"/>
              </a:spcBef>
              <a:spcAft>
                <a:spcPts val="0"/>
              </a:spcAft>
              <a:buClr>
                <a:schemeClr val="dk2"/>
              </a:buClr>
              <a:buSzPts val="1500"/>
              <a:buFont typeface="Calibri"/>
              <a:buChar char="●"/>
              <a:defRPr sz="1500">
                <a:solidFill>
                  <a:schemeClr val="dk1"/>
                </a:solidFill>
                <a:latin typeface="Calibri"/>
                <a:ea typeface="Calibri"/>
                <a:cs typeface="Calibri"/>
                <a:sym typeface="Calibri"/>
              </a:defRPr>
            </a:lvl9pPr>
          </a:lstStyle>
          <a:p/>
        </p:txBody>
      </p:sp>
      <p:sp>
        <p:nvSpPr>
          <p:cNvPr id="8" name="Google Shape;8;p1"/>
          <p:cNvSpPr txBox="1"/>
          <p:nvPr>
            <p:ph idx="12" type="sldNum"/>
          </p:nvPr>
        </p:nvSpPr>
        <p:spPr>
          <a:xfrm>
            <a:off x="417600" y="4734000"/>
            <a:ext cx="165600" cy="216900"/>
          </a:xfrm>
          <a:prstGeom prst="rect">
            <a:avLst/>
          </a:prstGeom>
          <a:noFill/>
          <a:ln>
            <a:noFill/>
          </a:ln>
        </p:spPr>
        <p:txBody>
          <a:bodyPr anchorCtr="0" anchor="t" bIns="0" lIns="0" spcFirstLastPara="1" rIns="0" wrap="square" tIns="0">
            <a:noAutofit/>
          </a:bodyPr>
          <a:lstStyle>
            <a:lvl1pPr lvl="0" algn="ctr">
              <a:buNone/>
              <a:defRPr sz="1000">
                <a:solidFill>
                  <a:schemeClr val="dk1"/>
                </a:solidFill>
              </a:defRPr>
            </a:lvl1pPr>
            <a:lvl2pPr lvl="1" algn="ctr">
              <a:buNone/>
              <a:defRPr sz="1000">
                <a:solidFill>
                  <a:schemeClr val="dk1"/>
                </a:solidFill>
              </a:defRPr>
            </a:lvl2pPr>
            <a:lvl3pPr lvl="2" algn="ctr">
              <a:buNone/>
              <a:defRPr sz="1000">
                <a:solidFill>
                  <a:schemeClr val="dk1"/>
                </a:solidFill>
              </a:defRPr>
            </a:lvl3pPr>
            <a:lvl4pPr lvl="3" algn="ctr">
              <a:buNone/>
              <a:defRPr sz="1000">
                <a:solidFill>
                  <a:schemeClr val="dk1"/>
                </a:solidFill>
              </a:defRPr>
            </a:lvl4pPr>
            <a:lvl5pPr lvl="4" algn="ctr">
              <a:buNone/>
              <a:defRPr sz="1000">
                <a:solidFill>
                  <a:schemeClr val="dk1"/>
                </a:solidFill>
              </a:defRPr>
            </a:lvl5pPr>
            <a:lvl6pPr lvl="5" algn="ctr">
              <a:buNone/>
              <a:defRPr sz="1000">
                <a:solidFill>
                  <a:schemeClr val="dk1"/>
                </a:solidFill>
              </a:defRPr>
            </a:lvl6pPr>
            <a:lvl7pPr lvl="6" algn="ctr">
              <a:buNone/>
              <a:defRPr sz="1000">
                <a:solidFill>
                  <a:schemeClr val="dk1"/>
                </a:solidFill>
              </a:defRPr>
            </a:lvl7pPr>
            <a:lvl8pPr lvl="7" algn="ctr">
              <a:buNone/>
              <a:defRPr sz="1000">
                <a:solidFill>
                  <a:schemeClr val="dk1"/>
                </a:solidFill>
              </a:defRPr>
            </a:lvl8pPr>
            <a:lvl9pPr lvl="8" algn="ctr">
              <a:buNone/>
              <a:defRPr sz="1000">
                <a:solidFill>
                  <a:schemeClr val="dk1"/>
                </a:solidFill>
              </a:defRPr>
            </a:lvl9pPr>
          </a:lstStyle>
          <a:p>
            <a:pPr indent="0" lvl="0" marL="0" rtl="0" algn="ctr">
              <a:spcBef>
                <a:spcPts val="0"/>
              </a:spcBef>
              <a:spcAft>
                <a:spcPts val="0"/>
              </a:spcAft>
              <a:buNone/>
            </a:pPr>
            <a:fld id="{00000000-1234-1234-1234-123412341234}" type="slidenum">
              <a:rPr lang="en-GB"/>
              <a:t>‹#›</a:t>
            </a:fld>
            <a:endParaRPr sz="900"/>
          </a:p>
        </p:txBody>
      </p:sp>
      <p:pic>
        <p:nvPicPr>
          <p:cNvPr id="9" name="Google Shape;9;p1"/>
          <p:cNvPicPr preferRelativeResize="0"/>
          <p:nvPr/>
        </p:nvPicPr>
        <p:blipFill>
          <a:blip r:embed="rId1">
            <a:alphaModFix/>
          </a:blip>
          <a:stretch>
            <a:fillRect/>
          </a:stretch>
        </p:blipFill>
        <p:spPr>
          <a:xfrm>
            <a:off x="7563600" y="4734000"/>
            <a:ext cx="1148401" cy="1148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46.png"/><Relationship Id="rId4" Type="http://schemas.openxmlformats.org/officeDocument/2006/relationships/image" Target="../media/image50.png"/><Relationship Id="rId5" Type="http://schemas.openxmlformats.org/officeDocument/2006/relationships/image" Target="../media/image49.png"/><Relationship Id="rId6" Type="http://schemas.openxmlformats.org/officeDocument/2006/relationships/image" Target="../media/image4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51.png"/><Relationship Id="rId4" Type="http://schemas.openxmlformats.org/officeDocument/2006/relationships/image" Target="../media/image53.png"/><Relationship Id="rId5" Type="http://schemas.openxmlformats.org/officeDocument/2006/relationships/image" Target="../media/image5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5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 Id="rId3" Type="http://schemas.openxmlformats.org/officeDocument/2006/relationships/image" Target="../media/image55.png"/><Relationship Id="rId4" Type="http://schemas.openxmlformats.org/officeDocument/2006/relationships/image" Target="../media/image58.png"/><Relationship Id="rId5" Type="http://schemas.openxmlformats.org/officeDocument/2006/relationships/image" Target="../media/image56.png"/><Relationship Id="rId6" Type="http://schemas.openxmlformats.org/officeDocument/2006/relationships/image" Target="../media/image5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hyperlink" Target="https://researchdata.springernature.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3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xml"/><Relationship Id="rId3" Type="http://schemas.openxmlformats.org/officeDocument/2006/relationships/image" Target="../media/image42.png"/><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xml"/><Relationship Id="rId3" Type="http://schemas.openxmlformats.org/officeDocument/2006/relationships/image" Target="../media/image52.png"/><Relationship Id="rId4" Type="http://schemas.openxmlformats.org/officeDocument/2006/relationships/image" Target="../media/image44.png"/><Relationship Id="rId5" Type="http://schemas.openxmlformats.org/officeDocument/2006/relationships/image" Target="../media/image3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xml"/><Relationship Id="rId3" Type="http://schemas.openxmlformats.org/officeDocument/2006/relationships/image" Target="../media/image48.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8.xml"/><Relationship Id="rId3" Type="http://schemas.openxmlformats.org/officeDocument/2006/relationships/image" Target="../media/image4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43.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28"/>
          <p:cNvSpPr txBox="1"/>
          <p:nvPr>
            <p:ph type="ctrTitle"/>
          </p:nvPr>
        </p:nvSpPr>
        <p:spPr>
          <a:xfrm>
            <a:off x="802800" y="1199200"/>
            <a:ext cx="3132000" cy="54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How publishers can uphold research quality through embedded data support</a:t>
            </a:r>
            <a:endParaRPr/>
          </a:p>
        </p:txBody>
      </p:sp>
      <p:sp>
        <p:nvSpPr>
          <p:cNvPr id="230" name="Google Shape;230;p28"/>
          <p:cNvSpPr txBox="1"/>
          <p:nvPr>
            <p:ph idx="1" type="subTitle"/>
          </p:nvPr>
        </p:nvSpPr>
        <p:spPr>
          <a:xfrm>
            <a:off x="802800" y="2289000"/>
            <a:ext cx="2903700" cy="792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0" lang="en-GB">
                <a:solidFill>
                  <a:schemeClr val="lt1"/>
                </a:solidFill>
              </a:rPr>
              <a:t>Graham Smith, Research Data Manager</a:t>
            </a:r>
            <a:endParaRPr sz="2100">
              <a:solidFill>
                <a:schemeClr val="lt1"/>
              </a:solidFill>
            </a:endParaRPr>
          </a:p>
        </p:txBody>
      </p:sp>
      <p:sp>
        <p:nvSpPr>
          <p:cNvPr id="231" name="Google Shape;231;p28"/>
          <p:cNvSpPr txBox="1"/>
          <p:nvPr>
            <p:ph idx="2" type="subTitle"/>
          </p:nvPr>
        </p:nvSpPr>
        <p:spPr>
          <a:xfrm>
            <a:off x="802800" y="2844000"/>
            <a:ext cx="3492000" cy="2376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21 June 2022</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37"/>
          <p:cNvSpPr txBox="1"/>
          <p:nvPr>
            <p:ph type="title"/>
          </p:nvPr>
        </p:nvSpPr>
        <p:spPr>
          <a:xfrm>
            <a:off x="417600" y="284400"/>
            <a:ext cx="8298000" cy="27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Data article publishing</a:t>
            </a:r>
            <a:endParaRPr/>
          </a:p>
        </p:txBody>
      </p:sp>
      <p:sp>
        <p:nvSpPr>
          <p:cNvPr id="322" name="Google Shape;322;p37"/>
          <p:cNvSpPr txBox="1"/>
          <p:nvPr>
            <p:ph idx="2" type="subTitle"/>
          </p:nvPr>
        </p:nvSpPr>
        <p:spPr>
          <a:xfrm>
            <a:off x="417600" y="568800"/>
            <a:ext cx="8298000" cy="2490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Setting a </a:t>
            </a:r>
            <a:r>
              <a:rPr lang="en-GB"/>
              <a:t>precedent</a:t>
            </a:r>
            <a:r>
              <a:rPr lang="en-GB"/>
              <a:t> for integral support</a:t>
            </a:r>
            <a:endParaRPr/>
          </a:p>
        </p:txBody>
      </p:sp>
      <p:sp>
        <p:nvSpPr>
          <p:cNvPr id="323" name="Google Shape;323;p37"/>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t>‹#›</a:t>
            </a:fld>
            <a:endParaRPr/>
          </a:p>
        </p:txBody>
      </p:sp>
      <p:pic>
        <p:nvPicPr>
          <p:cNvPr id="324" name="Google Shape;324;p37"/>
          <p:cNvPicPr preferRelativeResize="0"/>
          <p:nvPr/>
        </p:nvPicPr>
        <p:blipFill rotWithShape="1">
          <a:blip r:embed="rId3">
            <a:alphaModFix/>
          </a:blip>
          <a:srcRect b="0" l="0" r="0" t="0"/>
          <a:stretch/>
        </p:blipFill>
        <p:spPr>
          <a:xfrm>
            <a:off x="671929" y="1282445"/>
            <a:ext cx="3128138" cy="246581"/>
          </a:xfrm>
          <a:prstGeom prst="rect">
            <a:avLst/>
          </a:prstGeom>
          <a:noFill/>
          <a:ln>
            <a:noFill/>
          </a:ln>
        </p:spPr>
      </p:pic>
      <p:pic>
        <p:nvPicPr>
          <p:cNvPr id="325" name="Google Shape;325;p37"/>
          <p:cNvPicPr preferRelativeResize="0"/>
          <p:nvPr/>
        </p:nvPicPr>
        <p:blipFill rotWithShape="1">
          <a:blip r:embed="rId4">
            <a:alphaModFix/>
          </a:blip>
          <a:srcRect b="0" l="0" r="0" t="0"/>
          <a:stretch/>
        </p:blipFill>
        <p:spPr>
          <a:xfrm>
            <a:off x="610500" y="1789862"/>
            <a:ext cx="3476437" cy="2563953"/>
          </a:xfrm>
          <a:prstGeom prst="rect">
            <a:avLst/>
          </a:prstGeom>
          <a:noFill/>
          <a:ln cap="flat" cmpd="sng" w="9525">
            <a:solidFill>
              <a:srgbClr val="80B8D4"/>
            </a:solidFill>
            <a:prstDash val="solid"/>
            <a:round/>
            <a:headEnd len="sm" w="sm" type="none"/>
            <a:tailEnd len="sm" w="sm" type="none"/>
          </a:ln>
        </p:spPr>
      </p:pic>
      <p:pic>
        <p:nvPicPr>
          <p:cNvPr id="326" name="Google Shape;326;p37"/>
          <p:cNvPicPr preferRelativeResize="0"/>
          <p:nvPr/>
        </p:nvPicPr>
        <p:blipFill rotWithShape="1">
          <a:blip r:embed="rId5">
            <a:alphaModFix/>
          </a:blip>
          <a:srcRect b="0" l="0" r="0" t="5249"/>
          <a:stretch/>
        </p:blipFill>
        <p:spPr>
          <a:xfrm>
            <a:off x="4441484" y="1761017"/>
            <a:ext cx="4102806" cy="2621621"/>
          </a:xfrm>
          <a:prstGeom prst="rect">
            <a:avLst/>
          </a:prstGeom>
          <a:noFill/>
          <a:ln cap="flat" cmpd="sng" w="9525">
            <a:solidFill>
              <a:srgbClr val="80B8D4"/>
            </a:solidFill>
            <a:prstDash val="solid"/>
            <a:round/>
            <a:headEnd len="sm" w="sm" type="none"/>
            <a:tailEnd len="sm" w="sm" type="none"/>
          </a:ln>
        </p:spPr>
      </p:pic>
      <p:pic>
        <p:nvPicPr>
          <p:cNvPr descr="C:\Users\EGerstner\Desktop\Dropbox\Presentations\2017 OA Reboot\OA_Roadshow_presentation\BMC Logo Turq.jpg" id="327" name="Google Shape;327;p37"/>
          <p:cNvPicPr preferRelativeResize="0"/>
          <p:nvPr/>
        </p:nvPicPr>
        <p:blipFill rotWithShape="1">
          <a:blip r:embed="rId6">
            <a:alphaModFix/>
          </a:blip>
          <a:srcRect b="18545" l="5417" r="-2335" t="10587"/>
          <a:stretch/>
        </p:blipFill>
        <p:spPr>
          <a:xfrm>
            <a:off x="5567650" y="1209000"/>
            <a:ext cx="1694675" cy="4333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38"/>
          <p:cNvSpPr txBox="1"/>
          <p:nvPr>
            <p:ph type="title"/>
          </p:nvPr>
        </p:nvSpPr>
        <p:spPr>
          <a:xfrm>
            <a:off x="417600" y="284400"/>
            <a:ext cx="8262000" cy="340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Embedded data support</a:t>
            </a:r>
            <a:endParaRPr/>
          </a:p>
        </p:txBody>
      </p:sp>
      <p:sp>
        <p:nvSpPr>
          <p:cNvPr id="333" name="Google Shape;333;p38"/>
          <p:cNvSpPr txBox="1"/>
          <p:nvPr>
            <p:ph idx="1" type="body"/>
          </p:nvPr>
        </p:nvSpPr>
        <p:spPr>
          <a:xfrm>
            <a:off x="417600" y="1076400"/>
            <a:ext cx="6420600" cy="3549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a:solidFill>
                  <a:schemeClr val="dk2"/>
                </a:solidFill>
              </a:rPr>
              <a:t>Like the FAIR data principles, the checking process considers three areas</a:t>
            </a:r>
            <a:r>
              <a:rPr lang="en-GB"/>
              <a:t>.</a:t>
            </a:r>
            <a:endParaRPr/>
          </a:p>
          <a:p>
            <a:pPr indent="0" lvl="0" marL="0" rtl="0" algn="l">
              <a:spcBef>
                <a:spcPts val="0"/>
              </a:spcBef>
              <a:spcAft>
                <a:spcPts val="1200"/>
              </a:spcAft>
              <a:buNone/>
            </a:pPr>
            <a:r>
              <a:t/>
            </a:r>
            <a:endParaRPr/>
          </a:p>
        </p:txBody>
      </p:sp>
      <p:sp>
        <p:nvSpPr>
          <p:cNvPr id="334" name="Google Shape;334;p38"/>
          <p:cNvSpPr txBox="1"/>
          <p:nvPr>
            <p:ph idx="2" type="subTitle"/>
          </p:nvPr>
        </p:nvSpPr>
        <p:spPr>
          <a:xfrm>
            <a:off x="417600" y="568800"/>
            <a:ext cx="8298000" cy="230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Data specialist support integrity within the publication processes</a:t>
            </a:r>
            <a:endParaRPr/>
          </a:p>
        </p:txBody>
      </p:sp>
      <p:sp>
        <p:nvSpPr>
          <p:cNvPr id="335" name="Google Shape;335;p38"/>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t>‹#›</a:t>
            </a:fld>
            <a:endParaRPr/>
          </a:p>
        </p:txBody>
      </p:sp>
      <p:pic>
        <p:nvPicPr>
          <p:cNvPr id="336" name="Google Shape;336;p38"/>
          <p:cNvPicPr preferRelativeResize="0"/>
          <p:nvPr/>
        </p:nvPicPr>
        <p:blipFill>
          <a:blip r:embed="rId3">
            <a:alphaModFix/>
          </a:blip>
          <a:stretch>
            <a:fillRect/>
          </a:stretch>
        </p:blipFill>
        <p:spPr>
          <a:xfrm>
            <a:off x="705675" y="1832150"/>
            <a:ext cx="2257601" cy="2257601"/>
          </a:xfrm>
          <a:prstGeom prst="rect">
            <a:avLst/>
          </a:prstGeom>
          <a:noFill/>
          <a:ln>
            <a:noFill/>
          </a:ln>
        </p:spPr>
      </p:pic>
      <p:sp>
        <p:nvSpPr>
          <p:cNvPr id="337" name="Google Shape;337;p38"/>
          <p:cNvSpPr txBox="1"/>
          <p:nvPr/>
        </p:nvSpPr>
        <p:spPr>
          <a:xfrm>
            <a:off x="1030575" y="2551050"/>
            <a:ext cx="17811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700">
                <a:solidFill>
                  <a:schemeClr val="lt1"/>
                </a:solidFill>
                <a:latin typeface="Calibri"/>
                <a:ea typeface="Calibri"/>
                <a:cs typeface="Calibri"/>
                <a:sym typeface="Calibri"/>
              </a:rPr>
              <a:t>1. </a:t>
            </a:r>
            <a:r>
              <a:rPr b="1" lang="en-GB" sz="2700">
                <a:solidFill>
                  <a:schemeClr val="lt1"/>
                </a:solidFill>
                <a:latin typeface="Calibri"/>
                <a:ea typeface="Calibri"/>
                <a:cs typeface="Calibri"/>
                <a:sym typeface="Calibri"/>
              </a:rPr>
              <a:t>Data</a:t>
            </a:r>
            <a:endParaRPr b="1" sz="2700">
              <a:solidFill>
                <a:schemeClr val="lt1"/>
              </a:solidFill>
              <a:latin typeface="Calibri"/>
              <a:ea typeface="Calibri"/>
              <a:cs typeface="Calibri"/>
              <a:sym typeface="Calibri"/>
            </a:endParaRPr>
          </a:p>
        </p:txBody>
      </p:sp>
      <p:pic>
        <p:nvPicPr>
          <p:cNvPr id="338" name="Google Shape;338;p38"/>
          <p:cNvPicPr preferRelativeResize="0"/>
          <p:nvPr/>
        </p:nvPicPr>
        <p:blipFill>
          <a:blip r:embed="rId4">
            <a:alphaModFix/>
          </a:blip>
          <a:stretch>
            <a:fillRect/>
          </a:stretch>
        </p:blipFill>
        <p:spPr>
          <a:xfrm>
            <a:off x="3389300" y="1832150"/>
            <a:ext cx="2257597" cy="2257601"/>
          </a:xfrm>
          <a:prstGeom prst="rect">
            <a:avLst/>
          </a:prstGeom>
          <a:noFill/>
          <a:ln>
            <a:noFill/>
          </a:ln>
        </p:spPr>
      </p:pic>
      <p:pic>
        <p:nvPicPr>
          <p:cNvPr id="339" name="Google Shape;339;p38"/>
          <p:cNvPicPr preferRelativeResize="0"/>
          <p:nvPr/>
        </p:nvPicPr>
        <p:blipFill>
          <a:blip r:embed="rId5">
            <a:alphaModFix/>
          </a:blip>
          <a:stretch>
            <a:fillRect/>
          </a:stretch>
        </p:blipFill>
        <p:spPr>
          <a:xfrm>
            <a:off x="5939814" y="1832150"/>
            <a:ext cx="2257597" cy="2257601"/>
          </a:xfrm>
          <a:prstGeom prst="rect">
            <a:avLst/>
          </a:prstGeom>
          <a:noFill/>
          <a:ln>
            <a:noFill/>
          </a:ln>
        </p:spPr>
      </p:pic>
      <p:sp>
        <p:nvSpPr>
          <p:cNvPr id="340" name="Google Shape;340;p38"/>
          <p:cNvSpPr txBox="1"/>
          <p:nvPr/>
        </p:nvSpPr>
        <p:spPr>
          <a:xfrm>
            <a:off x="3561000" y="2571750"/>
            <a:ext cx="20859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700">
                <a:solidFill>
                  <a:schemeClr val="lt1"/>
                </a:solidFill>
                <a:latin typeface="Calibri"/>
                <a:ea typeface="Calibri"/>
                <a:cs typeface="Calibri"/>
                <a:sym typeface="Calibri"/>
              </a:rPr>
              <a:t>2</a:t>
            </a:r>
            <a:r>
              <a:rPr b="1" lang="en-GB" sz="2700">
                <a:solidFill>
                  <a:schemeClr val="lt1"/>
                </a:solidFill>
                <a:latin typeface="Calibri"/>
                <a:ea typeface="Calibri"/>
                <a:cs typeface="Calibri"/>
                <a:sym typeface="Calibri"/>
              </a:rPr>
              <a:t>. Metadata</a:t>
            </a:r>
            <a:endParaRPr b="1" sz="2700">
              <a:solidFill>
                <a:schemeClr val="lt1"/>
              </a:solidFill>
              <a:latin typeface="Calibri"/>
              <a:ea typeface="Calibri"/>
              <a:cs typeface="Calibri"/>
              <a:sym typeface="Calibri"/>
            </a:endParaRPr>
          </a:p>
        </p:txBody>
      </p:sp>
      <p:sp>
        <p:nvSpPr>
          <p:cNvPr id="341" name="Google Shape;341;p38"/>
          <p:cNvSpPr txBox="1"/>
          <p:nvPr/>
        </p:nvSpPr>
        <p:spPr>
          <a:xfrm>
            <a:off x="5981276" y="2571750"/>
            <a:ext cx="23223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700">
                <a:solidFill>
                  <a:schemeClr val="lt1"/>
                </a:solidFill>
                <a:latin typeface="Calibri"/>
                <a:ea typeface="Calibri"/>
                <a:cs typeface="Calibri"/>
                <a:sym typeface="Calibri"/>
              </a:rPr>
              <a:t>3</a:t>
            </a:r>
            <a:r>
              <a:rPr b="1" lang="en-GB" sz="2700">
                <a:solidFill>
                  <a:schemeClr val="lt1"/>
                </a:solidFill>
                <a:latin typeface="Calibri"/>
                <a:ea typeface="Calibri"/>
                <a:cs typeface="Calibri"/>
                <a:sym typeface="Calibri"/>
              </a:rPr>
              <a:t>. </a:t>
            </a:r>
            <a:r>
              <a:rPr b="1" lang="en-GB" sz="2200">
                <a:solidFill>
                  <a:schemeClr val="lt1"/>
                </a:solidFill>
                <a:latin typeface="Calibri"/>
                <a:ea typeface="Calibri"/>
                <a:cs typeface="Calibri"/>
                <a:sym typeface="Calibri"/>
              </a:rPr>
              <a:t>Infrastructure</a:t>
            </a:r>
            <a:endParaRPr b="1" sz="2200">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39"/>
          <p:cNvSpPr txBox="1"/>
          <p:nvPr>
            <p:ph type="title"/>
          </p:nvPr>
        </p:nvSpPr>
        <p:spPr>
          <a:xfrm>
            <a:off x="417600" y="284400"/>
            <a:ext cx="8262000" cy="340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Embedded data support</a:t>
            </a:r>
            <a:endParaRPr/>
          </a:p>
        </p:txBody>
      </p:sp>
      <p:sp>
        <p:nvSpPr>
          <p:cNvPr id="347" name="Google Shape;347;p39"/>
          <p:cNvSpPr txBox="1"/>
          <p:nvPr>
            <p:ph idx="2" type="subTitle"/>
          </p:nvPr>
        </p:nvSpPr>
        <p:spPr>
          <a:xfrm>
            <a:off x="417600" y="568800"/>
            <a:ext cx="8298000" cy="230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How specialists can support the publication process</a:t>
            </a:r>
            <a:endParaRPr/>
          </a:p>
        </p:txBody>
      </p:sp>
      <p:sp>
        <p:nvSpPr>
          <p:cNvPr id="348" name="Google Shape;348;p39"/>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t>‹#›</a:t>
            </a:fld>
            <a:endParaRPr/>
          </a:p>
        </p:txBody>
      </p:sp>
      <p:sp>
        <p:nvSpPr>
          <p:cNvPr id="349" name="Google Shape;349;p39"/>
          <p:cNvSpPr txBox="1"/>
          <p:nvPr/>
        </p:nvSpPr>
        <p:spPr>
          <a:xfrm>
            <a:off x="333025" y="1033125"/>
            <a:ext cx="6164700" cy="3630000"/>
          </a:xfrm>
          <a:prstGeom prst="rect">
            <a:avLst/>
          </a:prstGeom>
          <a:noFill/>
          <a:ln>
            <a:noFill/>
          </a:ln>
        </p:spPr>
        <p:txBody>
          <a:bodyPr anchorCtr="0" anchor="t" bIns="91425" lIns="91425" spcFirstLastPara="1" rIns="91425" wrap="square" tIns="91425">
            <a:spAutoFit/>
          </a:bodyPr>
          <a:lstStyle/>
          <a:p>
            <a:pPr indent="-323850" lvl="0" marL="457200" rtl="0" algn="l">
              <a:lnSpc>
                <a:spcPct val="104166"/>
              </a:lnSpc>
              <a:spcBef>
                <a:spcPts val="900"/>
              </a:spcBef>
              <a:spcAft>
                <a:spcPts val="0"/>
              </a:spcAft>
              <a:buClr>
                <a:srgbClr val="547081"/>
              </a:buClr>
              <a:buSzPts val="1500"/>
              <a:buFont typeface="Calibri"/>
              <a:buChar char="●"/>
            </a:pPr>
            <a:r>
              <a:rPr lang="en-GB" sz="1500">
                <a:solidFill>
                  <a:srgbClr val="547081"/>
                </a:solidFill>
                <a:latin typeface="Calibri"/>
                <a:ea typeface="Calibri"/>
                <a:cs typeface="Calibri"/>
                <a:sym typeface="Calibri"/>
              </a:rPr>
              <a:t>Are the data shared in the </a:t>
            </a:r>
            <a:r>
              <a:rPr b="1" lang="en-GB" sz="1500">
                <a:solidFill>
                  <a:srgbClr val="00B0CA"/>
                </a:solidFill>
                <a:latin typeface="Calibri"/>
                <a:ea typeface="Calibri"/>
                <a:cs typeface="Calibri"/>
                <a:sym typeface="Calibri"/>
              </a:rPr>
              <a:t>most appropriate repository</a:t>
            </a:r>
            <a:r>
              <a:rPr lang="en-GB" sz="1500">
                <a:solidFill>
                  <a:srgbClr val="547081"/>
                </a:solidFill>
                <a:latin typeface="Calibri"/>
                <a:ea typeface="Calibri"/>
                <a:cs typeface="Calibri"/>
                <a:sym typeface="Calibri"/>
              </a:rPr>
              <a:t>? Is there a discipline-specific venue available? Have the right standards been used?</a:t>
            </a:r>
            <a:endParaRPr sz="1500">
              <a:solidFill>
                <a:srgbClr val="547081"/>
              </a:solidFill>
              <a:latin typeface="Calibri"/>
              <a:ea typeface="Calibri"/>
              <a:cs typeface="Calibri"/>
              <a:sym typeface="Calibri"/>
            </a:endParaRPr>
          </a:p>
          <a:p>
            <a:pPr indent="-323850" lvl="0" marL="457200" rtl="0" algn="l">
              <a:lnSpc>
                <a:spcPct val="104166"/>
              </a:lnSpc>
              <a:spcBef>
                <a:spcPts val="0"/>
              </a:spcBef>
              <a:spcAft>
                <a:spcPts val="0"/>
              </a:spcAft>
              <a:buClr>
                <a:srgbClr val="547081"/>
              </a:buClr>
              <a:buSzPts val="1500"/>
              <a:buFont typeface="Calibri"/>
              <a:buChar char="●"/>
            </a:pPr>
            <a:r>
              <a:rPr lang="en-GB" sz="1500">
                <a:solidFill>
                  <a:srgbClr val="547081"/>
                </a:solidFill>
                <a:latin typeface="Calibri"/>
                <a:ea typeface="Calibri"/>
                <a:cs typeface="Calibri"/>
                <a:sym typeface="Calibri"/>
              </a:rPr>
              <a:t>Are the data provided </a:t>
            </a:r>
            <a:r>
              <a:rPr b="1" lang="en-GB" sz="1500">
                <a:solidFill>
                  <a:srgbClr val="00B0CA"/>
                </a:solidFill>
                <a:latin typeface="Calibri"/>
                <a:ea typeface="Calibri"/>
                <a:cs typeface="Calibri"/>
                <a:sym typeface="Calibri"/>
              </a:rPr>
              <a:t>complete, consistent, and accurate</a:t>
            </a:r>
            <a:r>
              <a:rPr lang="en-GB" sz="1500">
                <a:solidFill>
                  <a:srgbClr val="547081"/>
                </a:solidFill>
                <a:latin typeface="Calibri"/>
                <a:ea typeface="Calibri"/>
                <a:cs typeface="Calibri"/>
                <a:sym typeface="Calibri"/>
              </a:rPr>
              <a:t> alongside the reported manuscript or metadata?</a:t>
            </a:r>
            <a:endParaRPr sz="1500">
              <a:solidFill>
                <a:srgbClr val="547081"/>
              </a:solidFill>
              <a:latin typeface="Calibri"/>
              <a:ea typeface="Calibri"/>
              <a:cs typeface="Calibri"/>
              <a:sym typeface="Calibri"/>
            </a:endParaRPr>
          </a:p>
          <a:p>
            <a:pPr indent="-323850" lvl="0" marL="457200" rtl="0" algn="l">
              <a:lnSpc>
                <a:spcPct val="104166"/>
              </a:lnSpc>
              <a:spcBef>
                <a:spcPts val="0"/>
              </a:spcBef>
              <a:spcAft>
                <a:spcPts val="0"/>
              </a:spcAft>
              <a:buClr>
                <a:srgbClr val="547081"/>
              </a:buClr>
              <a:buSzPts val="1500"/>
              <a:buFont typeface="Calibri"/>
              <a:buChar char="●"/>
            </a:pPr>
            <a:r>
              <a:rPr lang="en-GB" sz="1500">
                <a:solidFill>
                  <a:srgbClr val="547081"/>
                </a:solidFill>
                <a:latin typeface="Calibri"/>
                <a:ea typeface="Calibri"/>
                <a:cs typeface="Calibri"/>
                <a:sym typeface="Calibri"/>
              </a:rPr>
              <a:t>Do the data contain</a:t>
            </a:r>
            <a:r>
              <a:rPr lang="en-GB" sz="1500">
                <a:solidFill>
                  <a:srgbClr val="00B0CA"/>
                </a:solidFill>
                <a:latin typeface="Calibri"/>
                <a:ea typeface="Calibri"/>
                <a:cs typeface="Calibri"/>
                <a:sym typeface="Calibri"/>
              </a:rPr>
              <a:t> </a:t>
            </a:r>
            <a:r>
              <a:rPr b="1" lang="en-GB" sz="1500">
                <a:solidFill>
                  <a:srgbClr val="00B0CA"/>
                </a:solidFill>
                <a:latin typeface="Calibri"/>
                <a:ea typeface="Calibri"/>
                <a:cs typeface="Calibri"/>
                <a:sym typeface="Calibri"/>
              </a:rPr>
              <a:t>sensitive elements</a:t>
            </a:r>
            <a:r>
              <a:rPr b="1" lang="en-GB" sz="1500">
                <a:solidFill>
                  <a:srgbClr val="547081"/>
                </a:solidFill>
                <a:latin typeface="Calibri"/>
                <a:ea typeface="Calibri"/>
                <a:cs typeface="Calibri"/>
                <a:sym typeface="Calibri"/>
              </a:rPr>
              <a:t> </a:t>
            </a:r>
            <a:r>
              <a:rPr lang="en-GB" sz="1500">
                <a:solidFill>
                  <a:srgbClr val="547081"/>
                </a:solidFill>
                <a:latin typeface="Calibri"/>
                <a:ea typeface="Calibri"/>
                <a:cs typeface="Calibri"/>
                <a:sym typeface="Calibri"/>
              </a:rPr>
              <a:t>that should be removed or anonymized?</a:t>
            </a:r>
            <a:endParaRPr sz="1500">
              <a:solidFill>
                <a:srgbClr val="547081"/>
              </a:solidFill>
              <a:latin typeface="Calibri"/>
              <a:ea typeface="Calibri"/>
              <a:cs typeface="Calibri"/>
              <a:sym typeface="Calibri"/>
            </a:endParaRPr>
          </a:p>
          <a:p>
            <a:pPr indent="-323850" lvl="0" marL="457200" rtl="0" algn="l">
              <a:lnSpc>
                <a:spcPct val="104166"/>
              </a:lnSpc>
              <a:spcBef>
                <a:spcPts val="0"/>
              </a:spcBef>
              <a:spcAft>
                <a:spcPts val="0"/>
              </a:spcAft>
              <a:buClr>
                <a:srgbClr val="547081"/>
              </a:buClr>
              <a:buSzPts val="1500"/>
              <a:buFont typeface="Calibri"/>
              <a:buChar char="●"/>
            </a:pPr>
            <a:r>
              <a:rPr lang="en-GB" sz="1500">
                <a:solidFill>
                  <a:srgbClr val="547081"/>
                </a:solidFill>
                <a:latin typeface="Calibri"/>
                <a:ea typeface="Calibri"/>
                <a:cs typeface="Calibri"/>
                <a:sym typeface="Calibri"/>
              </a:rPr>
              <a:t>Are the data </a:t>
            </a:r>
            <a:r>
              <a:rPr b="1" lang="en-GB" sz="1500">
                <a:solidFill>
                  <a:srgbClr val="00B0CA"/>
                </a:solidFill>
                <a:latin typeface="Calibri"/>
                <a:ea typeface="Calibri"/>
                <a:cs typeface="Calibri"/>
                <a:sym typeface="Calibri"/>
              </a:rPr>
              <a:t>licensed appropriately</a:t>
            </a:r>
            <a:r>
              <a:rPr lang="en-GB" sz="1500">
                <a:solidFill>
                  <a:srgbClr val="00B0CA"/>
                </a:solidFill>
                <a:latin typeface="Calibri"/>
                <a:ea typeface="Calibri"/>
                <a:cs typeface="Calibri"/>
                <a:sym typeface="Calibri"/>
              </a:rPr>
              <a:t> </a:t>
            </a:r>
            <a:r>
              <a:rPr lang="en-GB" sz="1500">
                <a:solidFill>
                  <a:srgbClr val="547081"/>
                </a:solidFill>
                <a:latin typeface="Calibri"/>
                <a:ea typeface="Calibri"/>
                <a:cs typeface="Calibri"/>
                <a:sym typeface="Calibri"/>
              </a:rPr>
              <a:t>to maximise reuse?</a:t>
            </a:r>
            <a:endParaRPr sz="1500">
              <a:solidFill>
                <a:srgbClr val="547081"/>
              </a:solidFill>
              <a:latin typeface="Calibri"/>
              <a:ea typeface="Calibri"/>
              <a:cs typeface="Calibri"/>
              <a:sym typeface="Calibri"/>
            </a:endParaRPr>
          </a:p>
          <a:p>
            <a:pPr indent="-323850" lvl="0" marL="457200" rtl="0" algn="l">
              <a:lnSpc>
                <a:spcPct val="104166"/>
              </a:lnSpc>
              <a:spcBef>
                <a:spcPts val="0"/>
              </a:spcBef>
              <a:spcAft>
                <a:spcPts val="0"/>
              </a:spcAft>
              <a:buClr>
                <a:srgbClr val="547081"/>
              </a:buClr>
              <a:buSzPts val="1500"/>
              <a:buFont typeface="Calibri"/>
              <a:buChar char="●"/>
            </a:pPr>
            <a:r>
              <a:rPr lang="en-GB" sz="1500">
                <a:solidFill>
                  <a:srgbClr val="547081"/>
                </a:solidFill>
                <a:latin typeface="Calibri"/>
                <a:ea typeface="Calibri"/>
                <a:cs typeface="Calibri"/>
                <a:sym typeface="Calibri"/>
              </a:rPr>
              <a:t>Do the metadata provide </a:t>
            </a:r>
            <a:r>
              <a:rPr b="1" lang="en-GB" sz="1500">
                <a:solidFill>
                  <a:srgbClr val="00B0CA"/>
                </a:solidFill>
                <a:latin typeface="Calibri"/>
                <a:ea typeface="Calibri"/>
                <a:cs typeface="Calibri"/>
                <a:sym typeface="Calibri"/>
              </a:rPr>
              <a:t>sufficient context</a:t>
            </a:r>
            <a:r>
              <a:rPr lang="en-GB" sz="1500">
                <a:solidFill>
                  <a:srgbClr val="547081"/>
                </a:solidFill>
                <a:latin typeface="Calibri"/>
                <a:ea typeface="Calibri"/>
                <a:cs typeface="Calibri"/>
                <a:sym typeface="Calibri"/>
              </a:rPr>
              <a:t> for another researcher? </a:t>
            </a:r>
            <a:r>
              <a:rPr lang="en-GB" sz="1500">
                <a:solidFill>
                  <a:srgbClr val="547081"/>
                </a:solidFill>
                <a:latin typeface="Calibri"/>
                <a:ea typeface="Calibri"/>
                <a:cs typeface="Calibri"/>
                <a:sym typeface="Calibri"/>
              </a:rPr>
              <a:t>Are the files </a:t>
            </a:r>
            <a:r>
              <a:rPr b="1" lang="en-GB" sz="1500">
                <a:solidFill>
                  <a:srgbClr val="00B0CA"/>
                </a:solidFill>
                <a:latin typeface="Calibri"/>
                <a:ea typeface="Calibri"/>
                <a:cs typeface="Calibri"/>
                <a:sym typeface="Calibri"/>
              </a:rPr>
              <a:t>organized</a:t>
            </a:r>
            <a:r>
              <a:rPr lang="en-GB" sz="1500">
                <a:solidFill>
                  <a:srgbClr val="00B0CA"/>
                </a:solidFill>
                <a:latin typeface="Calibri"/>
                <a:ea typeface="Calibri"/>
                <a:cs typeface="Calibri"/>
                <a:sym typeface="Calibri"/>
              </a:rPr>
              <a:t> </a:t>
            </a:r>
            <a:r>
              <a:rPr lang="en-GB" sz="1500">
                <a:solidFill>
                  <a:srgbClr val="547081"/>
                </a:solidFill>
                <a:latin typeface="Calibri"/>
                <a:ea typeface="Calibri"/>
                <a:cs typeface="Calibri"/>
                <a:sym typeface="Calibri"/>
              </a:rPr>
              <a:t>in a way that supports access and reuse?</a:t>
            </a:r>
            <a:endParaRPr sz="1500">
              <a:solidFill>
                <a:srgbClr val="547081"/>
              </a:solidFill>
              <a:latin typeface="Calibri"/>
              <a:ea typeface="Calibri"/>
              <a:cs typeface="Calibri"/>
              <a:sym typeface="Calibri"/>
            </a:endParaRPr>
          </a:p>
          <a:p>
            <a:pPr indent="-323850" lvl="0" marL="457200" rtl="0" algn="l">
              <a:lnSpc>
                <a:spcPct val="104166"/>
              </a:lnSpc>
              <a:spcBef>
                <a:spcPts val="0"/>
              </a:spcBef>
              <a:spcAft>
                <a:spcPts val="0"/>
              </a:spcAft>
              <a:buClr>
                <a:srgbClr val="547081"/>
              </a:buClr>
              <a:buSzPts val="1500"/>
              <a:buFont typeface="Calibri"/>
              <a:buChar char="●"/>
            </a:pPr>
            <a:r>
              <a:rPr lang="en-GB" sz="1500">
                <a:solidFill>
                  <a:srgbClr val="547081"/>
                </a:solidFill>
                <a:latin typeface="Calibri"/>
                <a:ea typeface="Calibri"/>
                <a:cs typeface="Calibri"/>
                <a:sym typeface="Calibri"/>
              </a:rPr>
              <a:t>Are the </a:t>
            </a:r>
            <a:r>
              <a:rPr lang="en-GB" sz="1500">
                <a:solidFill>
                  <a:srgbClr val="547081"/>
                </a:solidFill>
                <a:latin typeface="Calibri"/>
                <a:ea typeface="Calibri"/>
                <a:cs typeface="Calibri"/>
                <a:sym typeface="Calibri"/>
              </a:rPr>
              <a:t>data and article</a:t>
            </a:r>
            <a:r>
              <a:rPr lang="en-GB" sz="1500">
                <a:solidFill>
                  <a:srgbClr val="00B0CA"/>
                </a:solidFill>
                <a:latin typeface="Calibri"/>
                <a:ea typeface="Calibri"/>
                <a:cs typeface="Calibri"/>
                <a:sym typeface="Calibri"/>
              </a:rPr>
              <a:t> </a:t>
            </a:r>
            <a:r>
              <a:rPr b="1" lang="en-GB" sz="1500">
                <a:solidFill>
                  <a:srgbClr val="00B0CA"/>
                </a:solidFill>
                <a:latin typeface="Calibri"/>
                <a:ea typeface="Calibri"/>
                <a:cs typeface="Calibri"/>
                <a:sym typeface="Calibri"/>
              </a:rPr>
              <a:t>linked</a:t>
            </a:r>
            <a:r>
              <a:rPr lang="en-GB" sz="1500">
                <a:solidFill>
                  <a:srgbClr val="00B0CA"/>
                </a:solidFill>
                <a:latin typeface="Calibri"/>
                <a:ea typeface="Calibri"/>
                <a:cs typeface="Calibri"/>
                <a:sym typeface="Calibri"/>
              </a:rPr>
              <a:t> </a:t>
            </a:r>
            <a:r>
              <a:rPr lang="en-GB" sz="1500">
                <a:solidFill>
                  <a:srgbClr val="547081"/>
                </a:solidFill>
                <a:latin typeface="Calibri"/>
                <a:ea typeface="Calibri"/>
                <a:cs typeface="Calibri"/>
                <a:sym typeface="Calibri"/>
              </a:rPr>
              <a:t>correctly using persistent identifiers?</a:t>
            </a:r>
            <a:endParaRPr sz="1500">
              <a:solidFill>
                <a:srgbClr val="547081"/>
              </a:solidFill>
              <a:latin typeface="Calibri"/>
              <a:ea typeface="Calibri"/>
              <a:cs typeface="Calibri"/>
              <a:sym typeface="Calibri"/>
            </a:endParaRPr>
          </a:p>
          <a:p>
            <a:pPr indent="0" lvl="0" marL="0" rtl="0" algn="l">
              <a:lnSpc>
                <a:spcPct val="104166"/>
              </a:lnSpc>
              <a:spcBef>
                <a:spcPts val="1400"/>
              </a:spcBef>
              <a:spcAft>
                <a:spcPts val="0"/>
              </a:spcAft>
              <a:buNone/>
            </a:pPr>
            <a:r>
              <a:t/>
            </a:r>
            <a:endParaRPr sz="1500">
              <a:solidFill>
                <a:srgbClr val="01324B"/>
              </a:solidFill>
              <a:latin typeface="Calibri"/>
              <a:ea typeface="Calibri"/>
              <a:cs typeface="Calibri"/>
              <a:sym typeface="Calibri"/>
            </a:endParaRPr>
          </a:p>
          <a:p>
            <a:pPr indent="0" lvl="0" marL="0" rtl="0" algn="l">
              <a:lnSpc>
                <a:spcPct val="104166"/>
              </a:lnSpc>
              <a:spcBef>
                <a:spcPts val="1400"/>
              </a:spcBef>
              <a:spcAft>
                <a:spcPts val="1400"/>
              </a:spcAft>
              <a:buNone/>
            </a:pPr>
            <a:r>
              <a:t/>
            </a:r>
            <a:endParaRPr sz="1300">
              <a:solidFill>
                <a:srgbClr val="01324B"/>
              </a:solidFill>
              <a:latin typeface="Calibri"/>
              <a:ea typeface="Calibri"/>
              <a:cs typeface="Calibri"/>
              <a:sym typeface="Calibri"/>
            </a:endParaRPr>
          </a:p>
        </p:txBody>
      </p:sp>
      <p:pic>
        <p:nvPicPr>
          <p:cNvPr id="350" name="Google Shape;350;p39"/>
          <p:cNvPicPr preferRelativeResize="0"/>
          <p:nvPr/>
        </p:nvPicPr>
        <p:blipFill>
          <a:blip r:embed="rId3">
            <a:alphaModFix/>
          </a:blip>
          <a:stretch>
            <a:fillRect/>
          </a:stretch>
        </p:blipFill>
        <p:spPr>
          <a:xfrm>
            <a:off x="6301125" y="966525"/>
            <a:ext cx="2341475" cy="233817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0"/>
          <p:cNvSpPr txBox="1"/>
          <p:nvPr>
            <p:ph type="title"/>
          </p:nvPr>
        </p:nvSpPr>
        <p:spPr>
          <a:xfrm>
            <a:off x="417600" y="284400"/>
            <a:ext cx="8262000" cy="340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Enhanced data deposition, </a:t>
            </a:r>
            <a:r>
              <a:rPr lang="en-GB"/>
              <a:t>reviewer</a:t>
            </a:r>
            <a:r>
              <a:rPr lang="en-GB"/>
              <a:t> access and checks</a:t>
            </a:r>
            <a:endParaRPr/>
          </a:p>
        </p:txBody>
      </p:sp>
      <p:sp>
        <p:nvSpPr>
          <p:cNvPr id="356" name="Google Shape;356;p40"/>
          <p:cNvSpPr txBox="1"/>
          <p:nvPr>
            <p:ph idx="2" type="subTitle"/>
          </p:nvPr>
        </p:nvSpPr>
        <p:spPr>
          <a:xfrm>
            <a:off x="417600" y="568800"/>
            <a:ext cx="8298000" cy="230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Integrated deposition to figshare at submission</a:t>
            </a:r>
            <a:endParaRPr/>
          </a:p>
        </p:txBody>
      </p:sp>
      <p:sp>
        <p:nvSpPr>
          <p:cNvPr id="357" name="Google Shape;357;p40"/>
          <p:cNvSpPr txBox="1"/>
          <p:nvPr>
            <p:ph idx="12" type="sldNum"/>
          </p:nvPr>
        </p:nvSpPr>
        <p:spPr>
          <a:xfrm>
            <a:off x="365800" y="4278489"/>
            <a:ext cx="149700" cy="194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t>‹#›</a:t>
            </a:fld>
            <a:endParaRPr/>
          </a:p>
        </p:txBody>
      </p:sp>
      <p:pic>
        <p:nvPicPr>
          <p:cNvPr id="358" name="Google Shape;358;p40"/>
          <p:cNvPicPr preferRelativeResize="0"/>
          <p:nvPr/>
        </p:nvPicPr>
        <p:blipFill>
          <a:blip r:embed="rId3">
            <a:alphaModFix/>
          </a:blip>
          <a:stretch>
            <a:fillRect/>
          </a:stretch>
        </p:blipFill>
        <p:spPr>
          <a:xfrm>
            <a:off x="6734981" y="1116158"/>
            <a:ext cx="1271793" cy="455381"/>
          </a:xfrm>
          <a:prstGeom prst="rect">
            <a:avLst/>
          </a:prstGeom>
          <a:noFill/>
          <a:ln>
            <a:noFill/>
          </a:ln>
        </p:spPr>
      </p:pic>
      <p:pic>
        <p:nvPicPr>
          <p:cNvPr id="359" name="Google Shape;359;p40"/>
          <p:cNvPicPr preferRelativeResize="0"/>
          <p:nvPr/>
        </p:nvPicPr>
        <p:blipFill rotWithShape="1">
          <a:blip r:embed="rId4">
            <a:alphaModFix/>
          </a:blip>
          <a:srcRect b="13942" l="0" r="0" t="17708"/>
          <a:stretch/>
        </p:blipFill>
        <p:spPr>
          <a:xfrm>
            <a:off x="5759100" y="1066199"/>
            <a:ext cx="869735" cy="587666"/>
          </a:xfrm>
          <a:prstGeom prst="rect">
            <a:avLst/>
          </a:prstGeom>
          <a:noFill/>
          <a:ln>
            <a:noFill/>
          </a:ln>
        </p:spPr>
      </p:pic>
      <p:pic>
        <p:nvPicPr>
          <p:cNvPr id="360" name="Google Shape;360;p40"/>
          <p:cNvPicPr preferRelativeResize="0"/>
          <p:nvPr/>
        </p:nvPicPr>
        <p:blipFill>
          <a:blip r:embed="rId5">
            <a:alphaModFix/>
          </a:blip>
          <a:stretch>
            <a:fillRect/>
          </a:stretch>
        </p:blipFill>
        <p:spPr>
          <a:xfrm>
            <a:off x="5785749" y="1602418"/>
            <a:ext cx="1857989" cy="455381"/>
          </a:xfrm>
          <a:prstGeom prst="rect">
            <a:avLst/>
          </a:prstGeom>
          <a:noFill/>
          <a:ln>
            <a:noFill/>
          </a:ln>
        </p:spPr>
      </p:pic>
      <p:sp>
        <p:nvSpPr>
          <p:cNvPr id="361" name="Google Shape;361;p40"/>
          <p:cNvSpPr txBox="1"/>
          <p:nvPr/>
        </p:nvSpPr>
        <p:spPr>
          <a:xfrm>
            <a:off x="417601" y="1066200"/>
            <a:ext cx="4692900" cy="413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rgbClr val="58595B"/>
                </a:solidFill>
                <a:highlight>
                  <a:srgbClr val="FFFFFF"/>
                </a:highlight>
                <a:latin typeface="Calibri"/>
                <a:ea typeface="Calibri"/>
                <a:cs typeface="Calibri"/>
                <a:sym typeface="Calibri"/>
              </a:rPr>
              <a:t>Springer Nature is partnering with </a:t>
            </a:r>
            <a:r>
              <a:rPr b="1" lang="en-GB">
                <a:solidFill>
                  <a:srgbClr val="58595B"/>
                </a:solidFill>
                <a:highlight>
                  <a:srgbClr val="FFFFFF"/>
                </a:highlight>
                <a:latin typeface="Calibri"/>
                <a:ea typeface="Calibri"/>
                <a:cs typeface="Calibri"/>
                <a:sym typeface="Calibri"/>
              </a:rPr>
              <a:t>figshare </a:t>
            </a:r>
            <a:r>
              <a:rPr lang="en-GB">
                <a:solidFill>
                  <a:srgbClr val="58595B"/>
                </a:solidFill>
                <a:highlight>
                  <a:srgbClr val="FFFFFF"/>
                </a:highlight>
                <a:latin typeface="Calibri"/>
                <a:ea typeface="Calibri"/>
                <a:cs typeface="Calibri"/>
                <a:sym typeface="Calibri"/>
              </a:rPr>
              <a:t>at a number of Nature Portfolio and Academic Journals, providing authors with a simple solution to share their data into a repository.</a:t>
            </a:r>
            <a:endParaRPr>
              <a:solidFill>
                <a:srgbClr val="58595B"/>
              </a:solidFill>
              <a:highlight>
                <a:srgbClr val="FFFFFF"/>
              </a:highlight>
              <a:latin typeface="Calibri"/>
              <a:ea typeface="Calibri"/>
              <a:cs typeface="Calibri"/>
              <a:sym typeface="Calibri"/>
            </a:endParaRPr>
          </a:p>
          <a:p>
            <a:pPr indent="0" lvl="0" marL="0" rtl="0" algn="l">
              <a:spcBef>
                <a:spcPts val="0"/>
              </a:spcBef>
              <a:spcAft>
                <a:spcPts val="0"/>
              </a:spcAft>
              <a:buNone/>
            </a:pPr>
            <a:r>
              <a:t/>
            </a:r>
            <a:endParaRPr>
              <a:solidFill>
                <a:srgbClr val="58595B"/>
              </a:solidFill>
              <a:highlight>
                <a:srgbClr val="FFFFFF"/>
              </a:highlight>
              <a:latin typeface="Calibri"/>
              <a:ea typeface="Calibri"/>
              <a:cs typeface="Calibri"/>
              <a:sym typeface="Calibri"/>
            </a:endParaRPr>
          </a:p>
          <a:p>
            <a:pPr indent="-311150" lvl="0" marL="457200" rtl="0" algn="l">
              <a:lnSpc>
                <a:spcPct val="115000"/>
              </a:lnSpc>
              <a:spcBef>
                <a:spcPts val="0"/>
              </a:spcBef>
              <a:spcAft>
                <a:spcPts val="0"/>
              </a:spcAft>
              <a:buClr>
                <a:srgbClr val="58595B"/>
              </a:buClr>
              <a:buSzPts val="1300"/>
              <a:buFont typeface="Calibri"/>
              <a:buChar char="●"/>
            </a:pPr>
            <a:r>
              <a:rPr b="1" lang="en-GB" sz="1300">
                <a:solidFill>
                  <a:srgbClr val="0070A8"/>
                </a:solidFill>
                <a:highlight>
                  <a:srgbClr val="FFFFFF"/>
                </a:highlight>
                <a:latin typeface="Calibri"/>
                <a:ea typeface="Calibri"/>
                <a:cs typeface="Calibri"/>
                <a:sym typeface="Calibri"/>
              </a:rPr>
              <a:t>Ease of use:</a:t>
            </a:r>
            <a:r>
              <a:rPr b="1" lang="en-GB" sz="1300">
                <a:solidFill>
                  <a:srgbClr val="00B0CA"/>
                </a:solidFill>
                <a:highlight>
                  <a:srgbClr val="FFFFFF"/>
                </a:highlight>
                <a:latin typeface="Calibri"/>
                <a:ea typeface="Calibri"/>
                <a:cs typeface="Calibri"/>
                <a:sym typeface="Calibri"/>
              </a:rPr>
              <a:t> </a:t>
            </a:r>
            <a:r>
              <a:rPr lang="en-GB" sz="1300">
                <a:solidFill>
                  <a:srgbClr val="58595B"/>
                </a:solidFill>
                <a:highlight>
                  <a:srgbClr val="FFFFFF"/>
                </a:highlight>
                <a:latin typeface="Calibri"/>
                <a:ea typeface="Calibri"/>
                <a:cs typeface="Calibri"/>
                <a:sym typeface="Calibri"/>
              </a:rPr>
              <a:t>facilitating deposition during manuscript submission encourages data sharing by authors who haven’t yet used a repository.</a:t>
            </a:r>
            <a:endParaRPr sz="1300">
              <a:solidFill>
                <a:srgbClr val="58595B"/>
              </a:solidFill>
              <a:highlight>
                <a:srgbClr val="FFFFFF"/>
              </a:highlight>
              <a:latin typeface="Calibri"/>
              <a:ea typeface="Calibri"/>
              <a:cs typeface="Calibri"/>
              <a:sym typeface="Calibri"/>
            </a:endParaRPr>
          </a:p>
          <a:p>
            <a:pPr indent="-311150" lvl="0" marL="457200" rtl="0" algn="l">
              <a:lnSpc>
                <a:spcPct val="115000"/>
              </a:lnSpc>
              <a:spcBef>
                <a:spcPts val="0"/>
              </a:spcBef>
              <a:spcAft>
                <a:spcPts val="0"/>
              </a:spcAft>
              <a:buClr>
                <a:srgbClr val="58595B"/>
              </a:buClr>
              <a:buSzPts val="1300"/>
              <a:buFont typeface="Calibri"/>
              <a:buChar char="●"/>
            </a:pPr>
            <a:r>
              <a:rPr b="1" lang="en-GB" sz="1300">
                <a:solidFill>
                  <a:srgbClr val="0070A8"/>
                </a:solidFill>
                <a:highlight>
                  <a:srgbClr val="FFFFFF"/>
                </a:highlight>
                <a:latin typeface="Calibri"/>
                <a:ea typeface="Calibri"/>
                <a:cs typeface="Calibri"/>
                <a:sym typeface="Calibri"/>
              </a:rPr>
              <a:t>Expert support:</a:t>
            </a:r>
            <a:r>
              <a:rPr b="1" lang="en-GB" sz="1300">
                <a:solidFill>
                  <a:srgbClr val="58595B"/>
                </a:solidFill>
                <a:highlight>
                  <a:srgbClr val="FFFFFF"/>
                </a:highlight>
                <a:latin typeface="Calibri"/>
                <a:ea typeface="Calibri"/>
                <a:cs typeface="Calibri"/>
                <a:sym typeface="Calibri"/>
              </a:rPr>
              <a:t> </a:t>
            </a:r>
            <a:r>
              <a:rPr lang="en-GB" sz="1300">
                <a:solidFill>
                  <a:srgbClr val="58595B"/>
                </a:solidFill>
                <a:highlight>
                  <a:srgbClr val="FFFFFF"/>
                </a:highlight>
                <a:latin typeface="Calibri"/>
                <a:ea typeface="Calibri"/>
                <a:cs typeface="Calibri"/>
                <a:sym typeface="Calibri"/>
              </a:rPr>
              <a:t>data specialists check all submissions and provide feedback to authors.</a:t>
            </a:r>
            <a:endParaRPr sz="1300">
              <a:solidFill>
                <a:srgbClr val="58595B"/>
              </a:solidFill>
              <a:highlight>
                <a:srgbClr val="FFFFFF"/>
              </a:highlight>
              <a:latin typeface="Calibri"/>
              <a:ea typeface="Calibri"/>
              <a:cs typeface="Calibri"/>
              <a:sym typeface="Calibri"/>
            </a:endParaRPr>
          </a:p>
          <a:p>
            <a:pPr indent="-311150" lvl="0" marL="457200" rtl="0" algn="l">
              <a:lnSpc>
                <a:spcPct val="115000"/>
              </a:lnSpc>
              <a:spcBef>
                <a:spcPts val="0"/>
              </a:spcBef>
              <a:spcAft>
                <a:spcPts val="0"/>
              </a:spcAft>
              <a:buClr>
                <a:srgbClr val="58595B"/>
              </a:buClr>
              <a:buSzPts val="1300"/>
              <a:buFont typeface="Calibri"/>
              <a:buChar char="●"/>
            </a:pPr>
            <a:r>
              <a:rPr b="1" lang="en-GB" sz="1300">
                <a:solidFill>
                  <a:srgbClr val="0070A8"/>
                </a:solidFill>
                <a:highlight>
                  <a:srgbClr val="FFFFFF"/>
                </a:highlight>
                <a:latin typeface="Calibri"/>
                <a:ea typeface="Calibri"/>
                <a:cs typeface="Calibri"/>
                <a:sym typeface="Calibri"/>
              </a:rPr>
              <a:t>Integrity:</a:t>
            </a:r>
            <a:r>
              <a:rPr b="1" lang="en-GB" sz="1300">
                <a:solidFill>
                  <a:srgbClr val="58595B"/>
                </a:solidFill>
                <a:highlight>
                  <a:srgbClr val="FFFFFF"/>
                </a:highlight>
                <a:latin typeface="Calibri"/>
                <a:ea typeface="Calibri"/>
                <a:cs typeface="Calibri"/>
                <a:sym typeface="Calibri"/>
              </a:rPr>
              <a:t> </a:t>
            </a:r>
            <a:r>
              <a:rPr lang="en-GB" sz="1300">
                <a:solidFill>
                  <a:srgbClr val="58595B"/>
                </a:solidFill>
                <a:highlight>
                  <a:srgbClr val="FFFFFF"/>
                </a:highlight>
                <a:latin typeface="Calibri"/>
                <a:ea typeface="Calibri"/>
                <a:cs typeface="Calibri"/>
                <a:sym typeface="Calibri"/>
              </a:rPr>
              <a:t>data are made available to reviewers and editors prior to being made publicly available. </a:t>
            </a:r>
            <a:endParaRPr sz="1300">
              <a:solidFill>
                <a:srgbClr val="58595B"/>
              </a:solidFill>
              <a:highlight>
                <a:srgbClr val="FFFFFF"/>
              </a:highlight>
              <a:latin typeface="Calibri"/>
              <a:ea typeface="Calibri"/>
              <a:cs typeface="Calibri"/>
              <a:sym typeface="Calibri"/>
            </a:endParaRPr>
          </a:p>
          <a:p>
            <a:pPr indent="-311150" lvl="0" marL="457200" rtl="0" algn="l">
              <a:lnSpc>
                <a:spcPct val="115000"/>
              </a:lnSpc>
              <a:spcBef>
                <a:spcPts val="0"/>
              </a:spcBef>
              <a:spcAft>
                <a:spcPts val="0"/>
              </a:spcAft>
              <a:buClr>
                <a:srgbClr val="58595B"/>
              </a:buClr>
              <a:buSzPts val="1300"/>
              <a:buFont typeface="Calibri"/>
              <a:buChar char="●"/>
            </a:pPr>
            <a:r>
              <a:rPr b="1" lang="en-GB" sz="1300">
                <a:solidFill>
                  <a:srgbClr val="0070A8"/>
                </a:solidFill>
                <a:highlight>
                  <a:srgbClr val="FFFFFF"/>
                </a:highlight>
                <a:latin typeface="Calibri"/>
                <a:ea typeface="Calibri"/>
                <a:cs typeface="Calibri"/>
                <a:sym typeface="Calibri"/>
              </a:rPr>
              <a:t>Control: </a:t>
            </a:r>
            <a:r>
              <a:rPr lang="en-GB" sz="1300">
                <a:solidFill>
                  <a:srgbClr val="58595B"/>
                </a:solidFill>
                <a:highlight>
                  <a:srgbClr val="FFFFFF"/>
                </a:highlight>
                <a:latin typeface="Calibri"/>
                <a:ea typeface="Calibri"/>
                <a:cs typeface="Calibri"/>
                <a:sym typeface="Calibri"/>
              </a:rPr>
              <a:t>data are stored privately until publication of the related article.</a:t>
            </a:r>
            <a:endParaRPr sz="1300">
              <a:solidFill>
                <a:srgbClr val="58595B"/>
              </a:solidFill>
              <a:highlight>
                <a:srgbClr val="FFFFFF"/>
              </a:highlight>
              <a:latin typeface="Calibri"/>
              <a:ea typeface="Calibri"/>
              <a:cs typeface="Calibri"/>
              <a:sym typeface="Calibri"/>
            </a:endParaRPr>
          </a:p>
          <a:p>
            <a:pPr indent="0" lvl="0" marL="457200" rtl="0" algn="l">
              <a:lnSpc>
                <a:spcPct val="115000"/>
              </a:lnSpc>
              <a:spcBef>
                <a:spcPts val="2300"/>
              </a:spcBef>
              <a:spcAft>
                <a:spcPts val="0"/>
              </a:spcAft>
              <a:buNone/>
            </a:pPr>
            <a:r>
              <a:t/>
            </a:r>
            <a:endParaRPr b="1" sz="1200">
              <a:solidFill>
                <a:srgbClr val="58595B"/>
              </a:solidFill>
              <a:highlight>
                <a:srgbClr val="FFFFFF"/>
              </a:highlight>
              <a:latin typeface="Calibri"/>
              <a:ea typeface="Calibri"/>
              <a:cs typeface="Calibri"/>
              <a:sym typeface="Calibri"/>
            </a:endParaRPr>
          </a:p>
          <a:p>
            <a:pPr indent="0" lvl="0" marL="0" rtl="0" algn="l">
              <a:spcBef>
                <a:spcPts val="2300"/>
              </a:spcBef>
              <a:spcAft>
                <a:spcPts val="0"/>
              </a:spcAft>
              <a:buNone/>
            </a:pPr>
            <a:r>
              <a:t/>
            </a:r>
            <a:endParaRPr>
              <a:solidFill>
                <a:srgbClr val="58595B"/>
              </a:solidFill>
              <a:highlight>
                <a:srgbClr val="FFFFFF"/>
              </a:highlight>
            </a:endParaRPr>
          </a:p>
        </p:txBody>
      </p:sp>
      <p:pic>
        <p:nvPicPr>
          <p:cNvPr id="362" name="Google Shape;362;p40"/>
          <p:cNvPicPr preferRelativeResize="0"/>
          <p:nvPr/>
        </p:nvPicPr>
        <p:blipFill>
          <a:blip r:embed="rId6">
            <a:alphaModFix/>
          </a:blip>
          <a:stretch>
            <a:fillRect/>
          </a:stretch>
        </p:blipFill>
        <p:spPr>
          <a:xfrm>
            <a:off x="5759101" y="2091765"/>
            <a:ext cx="2571674" cy="232044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41"/>
          <p:cNvSpPr txBox="1"/>
          <p:nvPr>
            <p:ph type="ctrTitle"/>
          </p:nvPr>
        </p:nvSpPr>
        <p:spPr>
          <a:xfrm>
            <a:off x="738000" y="1274400"/>
            <a:ext cx="3132000" cy="54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Thank you</a:t>
            </a:r>
            <a:endParaRPr/>
          </a:p>
        </p:txBody>
      </p:sp>
      <p:sp>
        <p:nvSpPr>
          <p:cNvPr id="368" name="Google Shape;368;p41"/>
          <p:cNvSpPr txBox="1"/>
          <p:nvPr>
            <p:ph idx="1" type="body"/>
          </p:nvPr>
        </p:nvSpPr>
        <p:spPr>
          <a:xfrm>
            <a:off x="4734000" y="1332000"/>
            <a:ext cx="4132800" cy="1116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1700"/>
              <a:t>Graham Smith</a:t>
            </a:r>
            <a:endParaRPr/>
          </a:p>
          <a:p>
            <a:pPr indent="0" lvl="0" marL="0" rtl="0" algn="l">
              <a:spcBef>
                <a:spcPts val="0"/>
              </a:spcBef>
              <a:spcAft>
                <a:spcPts val="0"/>
              </a:spcAft>
              <a:buNone/>
            </a:pPr>
            <a:r>
              <a:rPr b="0" lang="en-GB">
                <a:solidFill>
                  <a:srgbClr val="486A7E"/>
                </a:solidFill>
              </a:rPr>
              <a:t>graham.smith@springernature.com</a:t>
            </a:r>
            <a:endParaRPr b="0">
              <a:solidFill>
                <a:srgbClr val="486A7E"/>
              </a:solidFill>
            </a:endParaRPr>
          </a:p>
          <a:p>
            <a:pPr indent="0" lvl="0" marL="0" rtl="0" algn="l">
              <a:spcBef>
                <a:spcPts val="0"/>
              </a:spcBef>
              <a:spcAft>
                <a:spcPts val="0"/>
              </a:spcAft>
              <a:buNone/>
            </a:pPr>
            <a:r>
              <a:rPr b="0" lang="en-GB">
                <a:solidFill>
                  <a:srgbClr val="486A7E"/>
                </a:solidFill>
              </a:rPr>
              <a:t>@Mr_G_Smith</a:t>
            </a:r>
            <a:endParaRPr b="0">
              <a:solidFill>
                <a:srgbClr val="486A7E"/>
              </a:solidFill>
            </a:endParaRPr>
          </a:p>
          <a:p>
            <a:pPr indent="0" lvl="0" marL="0" rtl="0" algn="l">
              <a:spcBef>
                <a:spcPts val="0"/>
              </a:spcBef>
              <a:spcAft>
                <a:spcPts val="0"/>
              </a:spcAft>
              <a:buNone/>
            </a:pPr>
            <a:r>
              <a:t/>
            </a:r>
            <a:endParaRPr b="0">
              <a:solidFill>
                <a:srgbClr val="486A7E"/>
              </a:solidFill>
            </a:endParaRPr>
          </a:p>
          <a:p>
            <a:pPr indent="0" lvl="0" marL="0" rtl="0" algn="l">
              <a:spcBef>
                <a:spcPts val="0"/>
              </a:spcBef>
              <a:spcAft>
                <a:spcPts val="0"/>
              </a:spcAft>
              <a:buNone/>
            </a:pPr>
            <a:r>
              <a:rPr b="0" lang="en-GB" u="sng">
                <a:solidFill>
                  <a:schemeClr val="hlink"/>
                </a:solidFill>
                <a:hlinkClick r:id="rId3"/>
              </a:rPr>
              <a:t>https://researchdata.springernature.com/</a:t>
            </a:r>
            <a:endParaRPr b="0">
              <a:solidFill>
                <a:schemeClr val="dk1"/>
              </a:solidFill>
            </a:endParaRPr>
          </a:p>
          <a:p>
            <a:pPr indent="0" lvl="0" marL="0" rtl="0" algn="l">
              <a:spcBef>
                <a:spcPts val="0"/>
              </a:spcBef>
              <a:spcAft>
                <a:spcPts val="0"/>
              </a:spcAft>
              <a:buNone/>
            </a:pPr>
            <a:r>
              <a:t/>
            </a:r>
            <a:endParaRPr b="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29"/>
          <p:cNvSpPr txBox="1"/>
          <p:nvPr>
            <p:ph type="title"/>
          </p:nvPr>
        </p:nvSpPr>
        <p:spPr>
          <a:xfrm>
            <a:off x="417600" y="284400"/>
            <a:ext cx="8298000" cy="27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The article as a research output</a:t>
            </a:r>
            <a:endParaRPr/>
          </a:p>
        </p:txBody>
      </p:sp>
      <p:sp>
        <p:nvSpPr>
          <p:cNvPr id="237" name="Google Shape;237;p29"/>
          <p:cNvSpPr txBox="1"/>
          <p:nvPr>
            <p:ph idx="2" type="subTitle"/>
          </p:nvPr>
        </p:nvSpPr>
        <p:spPr>
          <a:xfrm>
            <a:off x="417600" y="568800"/>
            <a:ext cx="8298000" cy="2490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Established processes of research integrity </a:t>
            </a:r>
            <a:endParaRPr/>
          </a:p>
        </p:txBody>
      </p:sp>
      <p:sp>
        <p:nvSpPr>
          <p:cNvPr id="238" name="Google Shape;238;p29"/>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t>‹#›</a:t>
            </a:fld>
            <a:endParaRPr/>
          </a:p>
        </p:txBody>
      </p:sp>
      <p:pic>
        <p:nvPicPr>
          <p:cNvPr id="239" name="Google Shape;239;p29"/>
          <p:cNvPicPr preferRelativeResize="0"/>
          <p:nvPr/>
        </p:nvPicPr>
        <p:blipFill>
          <a:blip r:embed="rId3">
            <a:alphaModFix/>
          </a:blip>
          <a:stretch>
            <a:fillRect/>
          </a:stretch>
        </p:blipFill>
        <p:spPr>
          <a:xfrm>
            <a:off x="417600" y="970625"/>
            <a:ext cx="5021624" cy="3543825"/>
          </a:xfrm>
          <a:prstGeom prst="rect">
            <a:avLst/>
          </a:prstGeom>
          <a:noFill/>
          <a:ln cap="flat" cmpd="sng" w="9525">
            <a:solidFill>
              <a:srgbClr val="80B8D4"/>
            </a:solidFill>
            <a:prstDash val="solid"/>
            <a:round/>
            <a:headEnd len="sm" w="sm" type="none"/>
            <a:tailEnd len="sm" w="sm" type="none"/>
          </a:ln>
        </p:spPr>
      </p:pic>
      <p:sp>
        <p:nvSpPr>
          <p:cNvPr id="240" name="Google Shape;240;p29"/>
          <p:cNvSpPr/>
          <p:nvPr/>
        </p:nvSpPr>
        <p:spPr>
          <a:xfrm>
            <a:off x="4369624" y="2287700"/>
            <a:ext cx="3752400" cy="1510500"/>
          </a:xfrm>
          <a:prstGeom prst="rect">
            <a:avLst/>
          </a:prstGeom>
          <a:solidFill>
            <a:srgbClr val="FFFFFF"/>
          </a:solidFill>
          <a:ln cap="flat" cmpd="sng" w="9525">
            <a:solidFill>
              <a:srgbClr val="80B8D4"/>
            </a:solidFill>
            <a:prstDash val="solid"/>
            <a:round/>
            <a:headEnd len="sm" w="sm" type="none"/>
            <a:tailEnd len="sm" w="sm" type="none"/>
          </a:ln>
        </p:spPr>
        <p:txBody>
          <a:bodyPr anchorCtr="0" anchor="ctr" bIns="32150" lIns="64300" spcFirstLastPara="1" rIns="64300" wrap="square" tIns="32150">
            <a:noAutofit/>
          </a:bodyPr>
          <a:lstStyle/>
          <a:p>
            <a:pPr indent="-336550" lvl="0" marL="457200" rtl="0" algn="l">
              <a:spcBef>
                <a:spcPts val="0"/>
              </a:spcBef>
              <a:spcAft>
                <a:spcPts val="0"/>
              </a:spcAft>
              <a:buClr>
                <a:srgbClr val="007373"/>
              </a:buClr>
              <a:buSzPts val="1700"/>
              <a:buFont typeface="Calibri"/>
              <a:buChar char="✓"/>
            </a:pPr>
            <a:r>
              <a:rPr b="1" lang="en-GB" sz="1700">
                <a:solidFill>
                  <a:schemeClr val="accent5"/>
                </a:solidFill>
                <a:latin typeface="Calibri"/>
                <a:ea typeface="Calibri"/>
                <a:cs typeface="Calibri"/>
                <a:sym typeface="Calibri"/>
              </a:rPr>
              <a:t>expectation to publish</a:t>
            </a:r>
            <a:endParaRPr b="1" sz="1700">
              <a:solidFill>
                <a:srgbClr val="007373"/>
              </a:solidFill>
              <a:latin typeface="Calibri"/>
              <a:ea typeface="Calibri"/>
              <a:cs typeface="Calibri"/>
              <a:sym typeface="Calibri"/>
            </a:endParaRPr>
          </a:p>
          <a:p>
            <a:pPr indent="-336550" lvl="0" marL="457200" marR="0" rtl="0" algn="l">
              <a:spcBef>
                <a:spcPts val="0"/>
              </a:spcBef>
              <a:spcAft>
                <a:spcPts val="0"/>
              </a:spcAft>
              <a:buClr>
                <a:srgbClr val="007373"/>
              </a:buClr>
              <a:buSzPts val="1700"/>
              <a:buFont typeface="Calibri"/>
              <a:buChar char="✓"/>
            </a:pPr>
            <a:r>
              <a:rPr b="1" lang="en-GB" sz="1700">
                <a:solidFill>
                  <a:srgbClr val="007373"/>
                </a:solidFill>
                <a:latin typeface="Calibri"/>
                <a:ea typeface="Calibri"/>
                <a:cs typeface="Calibri"/>
                <a:sym typeface="Calibri"/>
              </a:rPr>
              <a:t>peer-reviewed</a:t>
            </a:r>
            <a:endParaRPr b="1" sz="1700">
              <a:solidFill>
                <a:srgbClr val="007373"/>
              </a:solidFill>
              <a:latin typeface="Calibri"/>
              <a:ea typeface="Calibri"/>
              <a:cs typeface="Calibri"/>
              <a:sym typeface="Calibri"/>
            </a:endParaRPr>
          </a:p>
          <a:p>
            <a:pPr indent="-336550" lvl="0" marL="457200" marR="0" rtl="0" algn="l">
              <a:spcBef>
                <a:spcPts val="0"/>
              </a:spcBef>
              <a:spcAft>
                <a:spcPts val="0"/>
              </a:spcAft>
              <a:buClr>
                <a:srgbClr val="007373"/>
              </a:buClr>
              <a:buSzPts val="1700"/>
              <a:buFont typeface="Calibri"/>
              <a:buChar char="✓"/>
            </a:pPr>
            <a:r>
              <a:rPr b="1" lang="en-GB" sz="1700">
                <a:solidFill>
                  <a:srgbClr val="007373"/>
                </a:solidFill>
                <a:latin typeface="Calibri"/>
                <a:ea typeface="Calibri"/>
                <a:cs typeface="Calibri"/>
                <a:sym typeface="Calibri"/>
              </a:rPr>
              <a:t>incorporated into credit</a:t>
            </a:r>
            <a:endParaRPr b="1" sz="1700">
              <a:solidFill>
                <a:srgbClr val="007373"/>
              </a:solidFill>
              <a:latin typeface="Calibri"/>
              <a:ea typeface="Calibri"/>
              <a:cs typeface="Calibri"/>
              <a:sym typeface="Calibri"/>
            </a:endParaRPr>
          </a:p>
          <a:p>
            <a:pPr indent="-336550" lvl="0" marL="457200" marR="0" rtl="0" algn="l">
              <a:spcBef>
                <a:spcPts val="0"/>
              </a:spcBef>
              <a:spcAft>
                <a:spcPts val="0"/>
              </a:spcAft>
              <a:buClr>
                <a:srgbClr val="007373"/>
              </a:buClr>
              <a:buSzPts val="1700"/>
              <a:buFont typeface="Calibri"/>
              <a:buChar char="✓"/>
            </a:pPr>
            <a:r>
              <a:rPr b="1" lang="en-GB" sz="1700">
                <a:solidFill>
                  <a:srgbClr val="007373"/>
                </a:solidFill>
                <a:latin typeface="Calibri"/>
                <a:ea typeface="Calibri"/>
                <a:cs typeface="Calibri"/>
                <a:sym typeface="Calibri"/>
              </a:rPr>
              <a:t>version of record</a:t>
            </a:r>
            <a:endParaRPr b="1" sz="1700">
              <a:solidFill>
                <a:srgbClr val="007373"/>
              </a:solidFill>
              <a:latin typeface="Calibri"/>
              <a:ea typeface="Calibri"/>
              <a:cs typeface="Calibri"/>
              <a:sym typeface="Calibri"/>
            </a:endParaRPr>
          </a:p>
          <a:p>
            <a:pPr indent="-336550" lvl="0" marL="457200" marR="0" rtl="0" algn="l">
              <a:spcBef>
                <a:spcPts val="0"/>
              </a:spcBef>
              <a:spcAft>
                <a:spcPts val="0"/>
              </a:spcAft>
              <a:buClr>
                <a:srgbClr val="007373"/>
              </a:buClr>
              <a:buSzPts val="1700"/>
              <a:buFont typeface="Calibri"/>
              <a:buChar char="✓"/>
            </a:pPr>
            <a:r>
              <a:rPr b="1" lang="en-GB" sz="1700">
                <a:solidFill>
                  <a:srgbClr val="007373"/>
                </a:solidFill>
                <a:latin typeface="Calibri"/>
                <a:ea typeface="Calibri"/>
                <a:cs typeface="Calibri"/>
                <a:sym typeface="Calibri"/>
              </a:rPr>
              <a:t>preserved &amp; available long-term</a:t>
            </a:r>
            <a:endParaRPr b="1" sz="1700">
              <a:solidFill>
                <a:srgbClr val="007373"/>
              </a:solidFill>
              <a:latin typeface="Calibri"/>
              <a:ea typeface="Calibri"/>
              <a:cs typeface="Calibri"/>
              <a:sym typeface="Calibri"/>
            </a:endParaRPr>
          </a:p>
        </p:txBody>
      </p:sp>
      <p:sp>
        <p:nvSpPr>
          <p:cNvPr id="241" name="Google Shape;241;p29"/>
          <p:cNvSpPr txBox="1"/>
          <p:nvPr/>
        </p:nvSpPr>
        <p:spPr>
          <a:xfrm>
            <a:off x="1110100" y="4734000"/>
            <a:ext cx="50622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700">
                <a:latin typeface="Calibri"/>
                <a:ea typeface="Calibri"/>
                <a:cs typeface="Calibri"/>
                <a:sym typeface="Calibri"/>
              </a:rPr>
              <a:t>https://doi.org/10.1038/s41467-022-30816-4</a:t>
            </a:r>
            <a:endParaRPr sz="700">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0"/>
                                        </p:tgtEl>
                                        <p:attrNameLst>
                                          <p:attrName>style.visibility</p:attrName>
                                        </p:attrNameLst>
                                      </p:cBhvr>
                                      <p:to>
                                        <p:strVal val="visible"/>
                                      </p:to>
                                    </p:set>
                                    <p:animEffect filter="fade" transition="in">
                                      <p:cBhvr>
                                        <p:cTn dur="1000"/>
                                        <p:tgtEl>
                                          <p:spTgt spid="24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0"/>
          <p:cNvSpPr txBox="1"/>
          <p:nvPr>
            <p:ph type="title"/>
          </p:nvPr>
        </p:nvSpPr>
        <p:spPr>
          <a:xfrm>
            <a:off x="417600" y="284400"/>
            <a:ext cx="8298000" cy="27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Research data as evidence behind the article</a:t>
            </a:r>
            <a:endParaRPr/>
          </a:p>
        </p:txBody>
      </p:sp>
      <p:sp>
        <p:nvSpPr>
          <p:cNvPr id="247" name="Google Shape;247;p30"/>
          <p:cNvSpPr txBox="1"/>
          <p:nvPr>
            <p:ph idx="2" type="subTitle"/>
          </p:nvPr>
        </p:nvSpPr>
        <p:spPr>
          <a:xfrm>
            <a:off x="417600" y="568800"/>
            <a:ext cx="8298000" cy="2490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Requirements in sharing and integrity?</a:t>
            </a:r>
            <a:endParaRPr/>
          </a:p>
        </p:txBody>
      </p:sp>
      <p:sp>
        <p:nvSpPr>
          <p:cNvPr id="248" name="Google Shape;248;p30"/>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t>‹#›</a:t>
            </a:fld>
            <a:endParaRPr/>
          </a:p>
        </p:txBody>
      </p:sp>
      <p:pic>
        <p:nvPicPr>
          <p:cNvPr id="249" name="Google Shape;249;p30"/>
          <p:cNvPicPr preferRelativeResize="0"/>
          <p:nvPr/>
        </p:nvPicPr>
        <p:blipFill>
          <a:blip r:embed="rId3">
            <a:alphaModFix/>
          </a:blip>
          <a:stretch>
            <a:fillRect/>
          </a:stretch>
        </p:blipFill>
        <p:spPr>
          <a:xfrm>
            <a:off x="417600" y="1007825"/>
            <a:ext cx="5917353" cy="3577001"/>
          </a:xfrm>
          <a:prstGeom prst="rect">
            <a:avLst/>
          </a:prstGeom>
          <a:noFill/>
          <a:ln cap="flat" cmpd="sng" w="9525">
            <a:solidFill>
              <a:srgbClr val="80B8D4"/>
            </a:solidFill>
            <a:prstDash val="solid"/>
            <a:round/>
            <a:headEnd len="sm" w="sm" type="none"/>
            <a:tailEnd len="sm" w="sm" type="none"/>
          </a:ln>
        </p:spPr>
      </p:pic>
      <p:sp>
        <p:nvSpPr>
          <p:cNvPr id="250" name="Google Shape;250;p30"/>
          <p:cNvSpPr/>
          <p:nvPr/>
        </p:nvSpPr>
        <p:spPr>
          <a:xfrm>
            <a:off x="4572000" y="2372150"/>
            <a:ext cx="3531600" cy="1502700"/>
          </a:xfrm>
          <a:prstGeom prst="rect">
            <a:avLst/>
          </a:prstGeom>
          <a:solidFill>
            <a:srgbClr val="FFFFFF"/>
          </a:solidFill>
          <a:ln cap="flat" cmpd="sng" w="9525">
            <a:solidFill>
              <a:srgbClr val="80B8D4"/>
            </a:solidFill>
            <a:prstDash val="solid"/>
            <a:round/>
            <a:headEnd len="sm" w="sm" type="none"/>
            <a:tailEnd len="sm" w="sm" type="none"/>
          </a:ln>
        </p:spPr>
        <p:txBody>
          <a:bodyPr anchorCtr="0" anchor="ctr" bIns="32150" lIns="64300" spcFirstLastPara="1" rIns="64300" wrap="square" tIns="32150">
            <a:noAutofit/>
          </a:bodyPr>
          <a:lstStyle/>
          <a:p>
            <a:pPr indent="-336550" lvl="0" marL="457200" marR="0" rtl="0" algn="l">
              <a:spcBef>
                <a:spcPts val="0"/>
              </a:spcBef>
              <a:spcAft>
                <a:spcPts val="0"/>
              </a:spcAft>
              <a:buClr>
                <a:srgbClr val="007373"/>
              </a:buClr>
              <a:buSzPts val="1700"/>
              <a:buFont typeface="Calibri"/>
              <a:buChar char="⇑"/>
            </a:pPr>
            <a:r>
              <a:rPr b="1" lang="en-GB" sz="1700">
                <a:solidFill>
                  <a:schemeClr val="accent5"/>
                </a:solidFill>
                <a:latin typeface="Calibri"/>
                <a:ea typeface="Calibri"/>
                <a:cs typeface="Calibri"/>
                <a:sym typeface="Calibri"/>
              </a:rPr>
              <a:t>expectation to share</a:t>
            </a:r>
            <a:endParaRPr b="1" sz="1700">
              <a:solidFill>
                <a:schemeClr val="accent5"/>
              </a:solidFill>
              <a:latin typeface="Calibri"/>
              <a:ea typeface="Calibri"/>
              <a:cs typeface="Calibri"/>
              <a:sym typeface="Calibri"/>
            </a:endParaRPr>
          </a:p>
          <a:p>
            <a:pPr indent="-336550" lvl="0" marL="457200" marR="0" rtl="0" algn="l">
              <a:spcBef>
                <a:spcPts val="0"/>
              </a:spcBef>
              <a:spcAft>
                <a:spcPts val="0"/>
              </a:spcAft>
              <a:buClr>
                <a:srgbClr val="007373"/>
              </a:buClr>
              <a:buSzPts val="1700"/>
              <a:buFont typeface="Calibri"/>
              <a:buChar char="⇑"/>
            </a:pPr>
            <a:r>
              <a:rPr b="1" lang="en-GB" sz="1700">
                <a:solidFill>
                  <a:srgbClr val="007373"/>
                </a:solidFill>
                <a:latin typeface="Calibri"/>
                <a:ea typeface="Calibri"/>
                <a:cs typeface="Calibri"/>
                <a:sym typeface="Calibri"/>
              </a:rPr>
              <a:t>peer-reviewed</a:t>
            </a:r>
            <a:endParaRPr b="1" sz="1700">
              <a:solidFill>
                <a:srgbClr val="007373"/>
              </a:solidFill>
              <a:latin typeface="Calibri"/>
              <a:ea typeface="Calibri"/>
              <a:cs typeface="Calibri"/>
              <a:sym typeface="Calibri"/>
            </a:endParaRPr>
          </a:p>
          <a:p>
            <a:pPr indent="-336550" lvl="0" marL="457200" marR="0" rtl="0" algn="l">
              <a:spcBef>
                <a:spcPts val="0"/>
              </a:spcBef>
              <a:spcAft>
                <a:spcPts val="0"/>
              </a:spcAft>
              <a:buClr>
                <a:srgbClr val="007373"/>
              </a:buClr>
              <a:buSzPts val="1700"/>
              <a:buFont typeface="Calibri"/>
              <a:buChar char="⇑"/>
            </a:pPr>
            <a:r>
              <a:rPr b="1" lang="en-GB" sz="1700">
                <a:solidFill>
                  <a:srgbClr val="007373"/>
                </a:solidFill>
                <a:latin typeface="Calibri"/>
                <a:ea typeface="Calibri"/>
                <a:cs typeface="Calibri"/>
                <a:sym typeface="Calibri"/>
              </a:rPr>
              <a:t>incorporated into credit</a:t>
            </a:r>
            <a:endParaRPr b="1" sz="1700">
              <a:solidFill>
                <a:srgbClr val="007373"/>
              </a:solidFill>
              <a:latin typeface="Calibri"/>
              <a:ea typeface="Calibri"/>
              <a:cs typeface="Calibri"/>
              <a:sym typeface="Calibri"/>
            </a:endParaRPr>
          </a:p>
          <a:p>
            <a:pPr indent="-336550" lvl="0" marL="457200" marR="0" rtl="0" algn="l">
              <a:spcBef>
                <a:spcPts val="0"/>
              </a:spcBef>
              <a:spcAft>
                <a:spcPts val="0"/>
              </a:spcAft>
              <a:buClr>
                <a:srgbClr val="007373"/>
              </a:buClr>
              <a:buSzPts val="1700"/>
              <a:buFont typeface="Calibri"/>
              <a:buChar char="⇑"/>
            </a:pPr>
            <a:r>
              <a:rPr b="1" lang="en-GB" sz="1700">
                <a:solidFill>
                  <a:srgbClr val="007373"/>
                </a:solidFill>
                <a:latin typeface="Calibri"/>
                <a:ea typeface="Calibri"/>
                <a:cs typeface="Calibri"/>
                <a:sym typeface="Calibri"/>
              </a:rPr>
              <a:t>version of record</a:t>
            </a:r>
            <a:endParaRPr b="1" sz="1700">
              <a:solidFill>
                <a:srgbClr val="007373"/>
              </a:solidFill>
              <a:latin typeface="Calibri"/>
              <a:ea typeface="Calibri"/>
              <a:cs typeface="Calibri"/>
              <a:sym typeface="Calibri"/>
            </a:endParaRPr>
          </a:p>
          <a:p>
            <a:pPr indent="-336550" lvl="0" marL="457200" marR="0" rtl="0" algn="l">
              <a:spcBef>
                <a:spcPts val="0"/>
              </a:spcBef>
              <a:spcAft>
                <a:spcPts val="0"/>
              </a:spcAft>
              <a:buClr>
                <a:srgbClr val="007373"/>
              </a:buClr>
              <a:buSzPts val="1700"/>
              <a:buFont typeface="Calibri"/>
              <a:buChar char="⇑"/>
            </a:pPr>
            <a:r>
              <a:rPr b="1" lang="en-GB" sz="1700">
                <a:solidFill>
                  <a:srgbClr val="007373"/>
                </a:solidFill>
                <a:latin typeface="Calibri"/>
                <a:ea typeface="Calibri"/>
                <a:cs typeface="Calibri"/>
                <a:sym typeface="Calibri"/>
              </a:rPr>
              <a:t>preserved &amp; available long-term</a:t>
            </a:r>
            <a:endParaRPr b="1" sz="1700">
              <a:solidFill>
                <a:srgbClr val="007373"/>
              </a:solidFill>
              <a:latin typeface="Calibri"/>
              <a:ea typeface="Calibri"/>
              <a:cs typeface="Calibri"/>
              <a:sym typeface="Calibri"/>
            </a:endParaRPr>
          </a:p>
        </p:txBody>
      </p:sp>
      <p:sp>
        <p:nvSpPr>
          <p:cNvPr id="251" name="Google Shape;251;p30"/>
          <p:cNvSpPr txBox="1"/>
          <p:nvPr/>
        </p:nvSpPr>
        <p:spPr>
          <a:xfrm>
            <a:off x="1117500" y="4734000"/>
            <a:ext cx="50622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700">
                <a:latin typeface="Calibri"/>
                <a:ea typeface="Calibri"/>
                <a:cs typeface="Calibri"/>
                <a:sym typeface="Calibri"/>
              </a:rPr>
              <a:t>https://doi.org/10.5281/zenodo.6541278</a:t>
            </a:r>
            <a:endParaRPr sz="700">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gtEl>
                                        <p:attrNameLst>
                                          <p:attrName>style.visibility</p:attrName>
                                        </p:attrNameLst>
                                      </p:cBhvr>
                                      <p:to>
                                        <p:strVal val="visible"/>
                                      </p:to>
                                    </p:set>
                                    <p:animEffect filter="fade" transition="in">
                                      <p:cBhvr>
                                        <p:cTn dur="1000"/>
                                        <p:tgtEl>
                                          <p:spTgt spid="2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1"/>
          <p:cNvSpPr txBox="1"/>
          <p:nvPr>
            <p:ph type="title"/>
          </p:nvPr>
        </p:nvSpPr>
        <p:spPr>
          <a:xfrm>
            <a:off x="417600" y="284400"/>
            <a:ext cx="8298000" cy="27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Data sharing is growing</a:t>
            </a:r>
            <a:endParaRPr/>
          </a:p>
        </p:txBody>
      </p:sp>
      <p:sp>
        <p:nvSpPr>
          <p:cNvPr id="257" name="Google Shape;257;p31"/>
          <p:cNvSpPr txBox="1"/>
          <p:nvPr>
            <p:ph idx="2" type="subTitle"/>
          </p:nvPr>
        </p:nvSpPr>
        <p:spPr>
          <a:xfrm>
            <a:off x="417600" y="568800"/>
            <a:ext cx="8298000" cy="2490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Growing in profile as a research output</a:t>
            </a:r>
            <a:endParaRPr/>
          </a:p>
        </p:txBody>
      </p:sp>
      <p:sp>
        <p:nvSpPr>
          <p:cNvPr id="258" name="Google Shape;258;p31"/>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t>‹#›</a:t>
            </a:fld>
            <a:endParaRPr/>
          </a:p>
        </p:txBody>
      </p:sp>
      <p:pic>
        <p:nvPicPr>
          <p:cNvPr id="259" name="Google Shape;259;p31"/>
          <p:cNvPicPr preferRelativeResize="0"/>
          <p:nvPr/>
        </p:nvPicPr>
        <p:blipFill rotWithShape="1">
          <a:blip r:embed="rId3">
            <a:alphaModFix/>
          </a:blip>
          <a:srcRect b="10550" l="-1988" r="0" t="9153"/>
          <a:stretch/>
        </p:blipFill>
        <p:spPr>
          <a:xfrm>
            <a:off x="417600" y="960550"/>
            <a:ext cx="6869796" cy="3624099"/>
          </a:xfrm>
          <a:prstGeom prst="rect">
            <a:avLst/>
          </a:prstGeom>
          <a:noFill/>
          <a:ln cap="flat" cmpd="sng" w="9525">
            <a:solidFill>
              <a:srgbClr val="80B8D4"/>
            </a:solidFill>
            <a:prstDash val="solid"/>
            <a:round/>
            <a:headEnd len="sm" w="sm" type="none"/>
            <a:tailEnd len="sm" w="sm" type="none"/>
          </a:ln>
        </p:spPr>
      </p:pic>
      <p:sp>
        <p:nvSpPr>
          <p:cNvPr id="260" name="Google Shape;260;p31"/>
          <p:cNvSpPr txBox="1"/>
          <p:nvPr/>
        </p:nvSpPr>
        <p:spPr>
          <a:xfrm>
            <a:off x="1839000" y="1268875"/>
            <a:ext cx="3504000" cy="554100"/>
          </a:xfrm>
          <a:prstGeom prst="rect">
            <a:avLst/>
          </a:prstGeom>
          <a:solidFill>
            <a:srgbClr val="FFFF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200">
                <a:solidFill>
                  <a:srgbClr val="1B778F"/>
                </a:solidFill>
                <a:latin typeface="Calibri"/>
                <a:ea typeface="Calibri"/>
                <a:cs typeface="Calibri"/>
                <a:sym typeface="Calibri"/>
              </a:rPr>
              <a:t>Springer Nature publications linking to one of the generalist repositories: Dryad, figshare or Zenodo</a:t>
            </a:r>
            <a:endParaRPr b="1" sz="1200">
              <a:solidFill>
                <a:srgbClr val="1B778F"/>
              </a:solidFill>
              <a:latin typeface="Calibri"/>
              <a:ea typeface="Calibri"/>
              <a:cs typeface="Calibri"/>
              <a:sym typeface="Calibri"/>
            </a:endParaRPr>
          </a:p>
        </p:txBody>
      </p:sp>
      <p:pic>
        <p:nvPicPr>
          <p:cNvPr id="261" name="Google Shape;261;p31"/>
          <p:cNvPicPr preferRelativeResize="0"/>
          <p:nvPr/>
        </p:nvPicPr>
        <p:blipFill rotWithShape="1">
          <a:blip r:embed="rId3">
            <a:alphaModFix/>
          </a:blip>
          <a:srcRect b="0" l="534" r="49940" t="89007"/>
          <a:stretch/>
        </p:blipFill>
        <p:spPr>
          <a:xfrm>
            <a:off x="2035175" y="4456425"/>
            <a:ext cx="4096625" cy="609251"/>
          </a:xfrm>
          <a:prstGeom prst="rect">
            <a:avLst/>
          </a:prstGeom>
          <a:noFill/>
          <a:ln cap="flat" cmpd="sng" w="9525">
            <a:solidFill>
              <a:srgbClr val="80B8D4"/>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2"/>
          <p:cNvSpPr txBox="1"/>
          <p:nvPr>
            <p:ph type="title"/>
          </p:nvPr>
        </p:nvSpPr>
        <p:spPr>
          <a:xfrm>
            <a:off x="417600" y="284400"/>
            <a:ext cx="8262000" cy="340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Promotion of rapid and open data sharing</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67" name="Google Shape;267;p32"/>
          <p:cNvSpPr txBox="1"/>
          <p:nvPr>
            <p:ph idx="1" type="subTitle"/>
          </p:nvPr>
        </p:nvSpPr>
        <p:spPr>
          <a:xfrm>
            <a:off x="417600" y="568800"/>
            <a:ext cx="8298000" cy="230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COVID pandemic commitment from a number of funders, publishers, RPOs</a:t>
            </a:r>
            <a:endParaRPr/>
          </a:p>
        </p:txBody>
      </p:sp>
      <p:sp>
        <p:nvSpPr>
          <p:cNvPr id="268" name="Google Shape;268;p32"/>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solidFill>
                  <a:schemeClr val="lt1"/>
                </a:solidFill>
              </a:rPr>
              <a:t>‹#›</a:t>
            </a:fld>
            <a:endParaRPr>
              <a:solidFill>
                <a:schemeClr val="lt1"/>
              </a:solidFill>
            </a:endParaRPr>
          </a:p>
        </p:txBody>
      </p:sp>
      <p:pic>
        <p:nvPicPr>
          <p:cNvPr id="269" name="Google Shape;269;p32"/>
          <p:cNvPicPr preferRelativeResize="0"/>
          <p:nvPr/>
        </p:nvPicPr>
        <p:blipFill rotWithShape="1">
          <a:blip r:embed="rId3">
            <a:alphaModFix/>
          </a:blip>
          <a:srcRect b="0" l="32818" r="0" t="46808"/>
          <a:stretch/>
        </p:blipFill>
        <p:spPr>
          <a:xfrm>
            <a:off x="657963" y="1076400"/>
            <a:ext cx="4322549" cy="1691101"/>
          </a:xfrm>
          <a:prstGeom prst="rect">
            <a:avLst/>
          </a:prstGeom>
          <a:noFill/>
          <a:ln cap="flat" cmpd="sng" w="9525">
            <a:solidFill>
              <a:srgbClr val="999999"/>
            </a:solidFill>
            <a:prstDash val="solid"/>
            <a:round/>
            <a:headEnd len="sm" w="sm" type="none"/>
            <a:tailEnd len="sm" w="sm" type="none"/>
          </a:ln>
        </p:spPr>
      </p:pic>
      <p:pic>
        <p:nvPicPr>
          <p:cNvPr id="270" name="Google Shape;270;p32"/>
          <p:cNvPicPr preferRelativeResize="0"/>
          <p:nvPr/>
        </p:nvPicPr>
        <p:blipFill>
          <a:blip r:embed="rId4">
            <a:alphaModFix/>
          </a:blip>
          <a:stretch>
            <a:fillRect/>
          </a:stretch>
        </p:blipFill>
        <p:spPr>
          <a:xfrm>
            <a:off x="3747409" y="2421662"/>
            <a:ext cx="4691829" cy="2079089"/>
          </a:xfrm>
          <a:prstGeom prst="rect">
            <a:avLst/>
          </a:prstGeom>
          <a:noFill/>
          <a:ln cap="flat" cmpd="sng" w="9525">
            <a:solidFill>
              <a:srgbClr val="999999"/>
            </a:solidFill>
            <a:prstDash val="solid"/>
            <a:round/>
            <a:headEnd len="sm" w="sm" type="none"/>
            <a:tailEnd len="sm" w="sm" type="none"/>
          </a:ln>
        </p:spPr>
      </p:pic>
      <p:sp>
        <p:nvSpPr>
          <p:cNvPr id="271" name="Google Shape;271;p32"/>
          <p:cNvSpPr txBox="1"/>
          <p:nvPr/>
        </p:nvSpPr>
        <p:spPr>
          <a:xfrm>
            <a:off x="1102700" y="4734000"/>
            <a:ext cx="50622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700">
                <a:solidFill>
                  <a:srgbClr val="FFFFFF"/>
                </a:solidFill>
                <a:latin typeface="Calibri"/>
                <a:ea typeface="Calibri"/>
                <a:cs typeface="Calibri"/>
                <a:sym typeface="Calibri"/>
              </a:rPr>
              <a:t>https://wellcome.org/press-release/sharing-research-data-and-findings-relevant-novel-coronavirus-ncov-outbreak</a:t>
            </a:r>
            <a:endParaRPr sz="700">
              <a:solidFill>
                <a:srgbClr val="FFFFFF"/>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3"/>
          <p:cNvSpPr txBox="1"/>
          <p:nvPr>
            <p:ph type="title"/>
          </p:nvPr>
        </p:nvSpPr>
        <p:spPr>
          <a:xfrm>
            <a:off x="417600" y="284400"/>
            <a:ext cx="8262000" cy="340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Where things can go wrong</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77" name="Google Shape;277;p33"/>
          <p:cNvSpPr txBox="1"/>
          <p:nvPr>
            <p:ph idx="1" type="subTitle"/>
          </p:nvPr>
        </p:nvSpPr>
        <p:spPr>
          <a:xfrm>
            <a:off x="417600" y="568800"/>
            <a:ext cx="8298000" cy="230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Rapid release and incorporation into decision-making has caused integrity challenges</a:t>
            </a:r>
            <a:endParaRPr/>
          </a:p>
        </p:txBody>
      </p:sp>
      <p:sp>
        <p:nvSpPr>
          <p:cNvPr id="278" name="Google Shape;278;p33"/>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solidFill>
                  <a:schemeClr val="lt1"/>
                </a:solidFill>
              </a:rPr>
              <a:t>‹#›</a:t>
            </a:fld>
            <a:endParaRPr>
              <a:solidFill>
                <a:schemeClr val="lt1"/>
              </a:solidFill>
            </a:endParaRPr>
          </a:p>
        </p:txBody>
      </p:sp>
      <p:pic>
        <p:nvPicPr>
          <p:cNvPr id="279" name="Google Shape;279;p33"/>
          <p:cNvPicPr preferRelativeResize="0"/>
          <p:nvPr/>
        </p:nvPicPr>
        <p:blipFill rotWithShape="1">
          <a:blip r:embed="rId3">
            <a:alphaModFix/>
          </a:blip>
          <a:srcRect b="5114" l="0" r="0" t="0"/>
          <a:stretch/>
        </p:blipFill>
        <p:spPr>
          <a:xfrm>
            <a:off x="417600" y="1104600"/>
            <a:ext cx="3947864" cy="3323988"/>
          </a:xfrm>
          <a:prstGeom prst="rect">
            <a:avLst/>
          </a:prstGeom>
          <a:noFill/>
          <a:ln>
            <a:noFill/>
          </a:ln>
        </p:spPr>
      </p:pic>
      <p:pic>
        <p:nvPicPr>
          <p:cNvPr id="280" name="Google Shape;280;p33"/>
          <p:cNvPicPr preferRelativeResize="0"/>
          <p:nvPr/>
        </p:nvPicPr>
        <p:blipFill>
          <a:blip r:embed="rId4">
            <a:alphaModFix/>
          </a:blip>
          <a:stretch>
            <a:fillRect/>
          </a:stretch>
        </p:blipFill>
        <p:spPr>
          <a:xfrm>
            <a:off x="4137591" y="2007376"/>
            <a:ext cx="4124702" cy="1711170"/>
          </a:xfrm>
          <a:prstGeom prst="rect">
            <a:avLst/>
          </a:prstGeom>
          <a:noFill/>
          <a:ln cap="flat" cmpd="sng" w="9525">
            <a:solidFill>
              <a:srgbClr val="B1B1B3"/>
            </a:solidFill>
            <a:prstDash val="solid"/>
            <a:round/>
            <a:headEnd len="sm" w="sm" type="none"/>
            <a:tailEnd len="sm" w="sm" type="none"/>
          </a:ln>
        </p:spPr>
      </p:pic>
      <p:pic>
        <p:nvPicPr>
          <p:cNvPr id="281" name="Google Shape;281;p33"/>
          <p:cNvPicPr preferRelativeResize="0"/>
          <p:nvPr/>
        </p:nvPicPr>
        <p:blipFill>
          <a:blip r:embed="rId5">
            <a:alphaModFix/>
          </a:blip>
          <a:stretch>
            <a:fillRect/>
          </a:stretch>
        </p:blipFill>
        <p:spPr>
          <a:xfrm>
            <a:off x="4562192" y="3571615"/>
            <a:ext cx="3900565" cy="570802"/>
          </a:xfrm>
          <a:prstGeom prst="rect">
            <a:avLst/>
          </a:prstGeom>
          <a:noFill/>
          <a:ln cap="flat" cmpd="sng" w="9525">
            <a:solidFill>
              <a:srgbClr val="666666"/>
            </a:solidFill>
            <a:prstDash val="solid"/>
            <a:round/>
            <a:headEnd len="sm" w="sm" type="none"/>
            <a:tailEnd len="sm" w="sm" type="none"/>
          </a:ln>
        </p:spPr>
      </p:pic>
      <p:sp>
        <p:nvSpPr>
          <p:cNvPr id="282" name="Google Shape;282;p33"/>
          <p:cNvSpPr txBox="1"/>
          <p:nvPr/>
        </p:nvSpPr>
        <p:spPr>
          <a:xfrm>
            <a:off x="1102700" y="4734000"/>
            <a:ext cx="5062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700">
                <a:solidFill>
                  <a:srgbClr val="FFFFFF"/>
                </a:solidFill>
                <a:latin typeface="Calibri"/>
                <a:ea typeface="Calibri"/>
                <a:cs typeface="Calibri"/>
                <a:sym typeface="Calibri"/>
              </a:rPr>
              <a:t>https://www.theguardian.com/world/2020/jun/03/covid-19-surgisphere-who-world-health-organization-hydroxychloroquine</a:t>
            </a:r>
            <a:endParaRPr sz="700">
              <a:solidFill>
                <a:srgbClr val="FFFFFF"/>
              </a:solidFill>
              <a:latin typeface="Calibri"/>
              <a:ea typeface="Calibri"/>
              <a:cs typeface="Calibri"/>
              <a:sym typeface="Calibri"/>
            </a:endParaRPr>
          </a:p>
          <a:p>
            <a:pPr indent="0" lvl="0" marL="0" rtl="0" algn="l">
              <a:spcBef>
                <a:spcPts val="0"/>
              </a:spcBef>
              <a:spcAft>
                <a:spcPts val="0"/>
              </a:spcAft>
              <a:buNone/>
            </a:pPr>
            <a:r>
              <a:rPr lang="en-GB" sz="700">
                <a:solidFill>
                  <a:srgbClr val="FFFFFF"/>
                </a:solidFill>
                <a:latin typeface="Calibri"/>
                <a:ea typeface="Calibri"/>
                <a:cs typeface="Calibri"/>
                <a:sym typeface="Calibri"/>
              </a:rPr>
              <a:t>https://www.bbc.co.uk/news/health-58170809</a:t>
            </a:r>
            <a:endParaRPr sz="700">
              <a:solidFill>
                <a:srgbClr val="FFFFFF"/>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4"/>
          <p:cNvSpPr txBox="1"/>
          <p:nvPr>
            <p:ph type="title"/>
          </p:nvPr>
        </p:nvSpPr>
        <p:spPr>
          <a:xfrm>
            <a:off x="417600" y="284400"/>
            <a:ext cx="8262000" cy="340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The wider issue of lack of evidence i.e. data</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88" name="Google Shape;288;p34"/>
          <p:cNvSpPr txBox="1"/>
          <p:nvPr>
            <p:ph idx="1" type="subTitle"/>
          </p:nvPr>
        </p:nvSpPr>
        <p:spPr>
          <a:xfrm>
            <a:off x="417600" y="568800"/>
            <a:ext cx="8298000" cy="2304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Examples from wider industry where lack of data = lacks of transparency</a:t>
            </a:r>
            <a:endParaRPr/>
          </a:p>
        </p:txBody>
      </p:sp>
      <p:sp>
        <p:nvSpPr>
          <p:cNvPr id="289" name="Google Shape;289;p34"/>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solidFill>
                  <a:schemeClr val="lt1"/>
                </a:solidFill>
              </a:rPr>
              <a:t>‹#›</a:t>
            </a:fld>
            <a:endParaRPr>
              <a:solidFill>
                <a:schemeClr val="lt1"/>
              </a:solidFill>
            </a:endParaRPr>
          </a:p>
        </p:txBody>
      </p:sp>
      <p:pic>
        <p:nvPicPr>
          <p:cNvPr id="290" name="Google Shape;290;p34"/>
          <p:cNvPicPr preferRelativeResize="0"/>
          <p:nvPr/>
        </p:nvPicPr>
        <p:blipFill>
          <a:blip r:embed="rId3">
            <a:alphaModFix/>
          </a:blip>
          <a:stretch>
            <a:fillRect/>
          </a:stretch>
        </p:blipFill>
        <p:spPr>
          <a:xfrm>
            <a:off x="417600" y="1111351"/>
            <a:ext cx="2090216" cy="3136201"/>
          </a:xfrm>
          <a:prstGeom prst="rect">
            <a:avLst/>
          </a:prstGeom>
          <a:noFill/>
          <a:ln>
            <a:noFill/>
          </a:ln>
        </p:spPr>
      </p:pic>
      <p:pic>
        <p:nvPicPr>
          <p:cNvPr id="291" name="Google Shape;291;p34"/>
          <p:cNvPicPr preferRelativeResize="0"/>
          <p:nvPr/>
        </p:nvPicPr>
        <p:blipFill>
          <a:blip r:embed="rId4">
            <a:alphaModFix/>
          </a:blip>
          <a:stretch>
            <a:fillRect/>
          </a:stretch>
        </p:blipFill>
        <p:spPr>
          <a:xfrm>
            <a:off x="2298672" y="2499243"/>
            <a:ext cx="4994352" cy="1415146"/>
          </a:xfrm>
          <a:prstGeom prst="rect">
            <a:avLst/>
          </a:prstGeom>
          <a:noFill/>
          <a:ln cap="flat" cmpd="sng" w="9525">
            <a:solidFill>
              <a:srgbClr val="999999"/>
            </a:solidFill>
            <a:prstDash val="solid"/>
            <a:round/>
            <a:headEnd len="sm" w="sm" type="none"/>
            <a:tailEnd len="sm" w="sm" type="none"/>
          </a:ln>
        </p:spPr>
      </p:pic>
      <p:sp>
        <p:nvSpPr>
          <p:cNvPr id="292" name="Google Shape;292;p34"/>
          <p:cNvSpPr txBox="1"/>
          <p:nvPr/>
        </p:nvSpPr>
        <p:spPr>
          <a:xfrm>
            <a:off x="1102700" y="4734000"/>
            <a:ext cx="50622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700">
                <a:solidFill>
                  <a:srgbClr val="FFFFFF"/>
                </a:solidFill>
                <a:latin typeface="Calibri"/>
                <a:ea typeface="Calibri"/>
                <a:cs typeface="Calibri"/>
                <a:sym typeface="Calibri"/>
              </a:rPr>
              <a:t>https://www.cnbc.com/2021/07/07/missing-theranos-patient-data-at-the-heart-of-latest-holmes-hearing.html</a:t>
            </a:r>
            <a:endParaRPr sz="700">
              <a:solidFill>
                <a:srgbClr val="FFFFFF"/>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35"/>
          <p:cNvSpPr txBox="1"/>
          <p:nvPr>
            <p:ph type="title"/>
          </p:nvPr>
        </p:nvSpPr>
        <p:spPr>
          <a:xfrm>
            <a:off x="417600" y="284400"/>
            <a:ext cx="8298000" cy="27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The role of publishers</a:t>
            </a:r>
            <a:endParaRPr/>
          </a:p>
        </p:txBody>
      </p:sp>
      <p:sp>
        <p:nvSpPr>
          <p:cNvPr id="298" name="Google Shape;298;p35"/>
          <p:cNvSpPr txBox="1"/>
          <p:nvPr>
            <p:ph idx="2" type="subTitle"/>
          </p:nvPr>
        </p:nvSpPr>
        <p:spPr>
          <a:xfrm>
            <a:off x="417600" y="568800"/>
            <a:ext cx="8298000" cy="2490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Supporting and promoting data sharing</a:t>
            </a:r>
            <a:endParaRPr/>
          </a:p>
        </p:txBody>
      </p:sp>
      <p:sp>
        <p:nvSpPr>
          <p:cNvPr id="299" name="Google Shape;299;p35"/>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t>‹#›</a:t>
            </a:fld>
            <a:endParaRPr/>
          </a:p>
        </p:txBody>
      </p:sp>
      <p:pic>
        <p:nvPicPr>
          <p:cNvPr id="300" name="Google Shape;300;p35"/>
          <p:cNvPicPr preferRelativeResize="0"/>
          <p:nvPr/>
        </p:nvPicPr>
        <p:blipFill rotWithShape="1">
          <a:blip r:embed="rId3">
            <a:alphaModFix/>
          </a:blip>
          <a:srcRect b="781" l="0" r="0" t="1495"/>
          <a:stretch/>
        </p:blipFill>
        <p:spPr>
          <a:xfrm>
            <a:off x="1705325" y="1002025"/>
            <a:ext cx="5800344" cy="3468512"/>
          </a:xfrm>
          <a:prstGeom prst="rect">
            <a:avLst/>
          </a:prstGeom>
          <a:noFill/>
          <a:ln cap="flat" cmpd="sng" w="9525">
            <a:solidFill>
              <a:srgbClr val="B1B1B3"/>
            </a:solidFill>
            <a:prstDash val="solid"/>
            <a:round/>
            <a:headEnd len="sm" w="sm" type="none"/>
            <a:tailEnd len="sm" w="sm" type="none"/>
          </a:ln>
        </p:spPr>
      </p:pic>
      <p:sp>
        <p:nvSpPr>
          <p:cNvPr id="301" name="Google Shape;301;p35"/>
          <p:cNvSpPr txBox="1"/>
          <p:nvPr/>
        </p:nvSpPr>
        <p:spPr>
          <a:xfrm>
            <a:off x="1705325" y="4734000"/>
            <a:ext cx="50622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700">
                <a:latin typeface="Calibri"/>
                <a:ea typeface="Calibri"/>
                <a:cs typeface="Calibri"/>
                <a:sym typeface="Calibri"/>
              </a:rPr>
              <a:t>https://doi.org/10.6084/m9.figshare.17061347.v1</a:t>
            </a:r>
            <a:endParaRPr sz="70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36"/>
          <p:cNvSpPr/>
          <p:nvPr/>
        </p:nvSpPr>
        <p:spPr>
          <a:xfrm>
            <a:off x="432000" y="1080000"/>
            <a:ext cx="8280000" cy="1717200"/>
          </a:xfrm>
          <a:prstGeom prst="rect">
            <a:avLst/>
          </a:prstGeom>
          <a:solidFill>
            <a:srgbClr val="E6F1F6"/>
          </a:solidFill>
          <a:ln cap="flat" cmpd="sng" w="9525">
            <a:solidFill>
              <a:srgbClr val="E6F1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36"/>
          <p:cNvSpPr txBox="1"/>
          <p:nvPr>
            <p:ph type="title"/>
          </p:nvPr>
        </p:nvSpPr>
        <p:spPr>
          <a:xfrm>
            <a:off x="417600" y="284400"/>
            <a:ext cx="8298000" cy="27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The role of publishers</a:t>
            </a:r>
            <a:endParaRPr/>
          </a:p>
          <a:p>
            <a:pPr indent="0" lvl="0" marL="0" rtl="0" algn="l">
              <a:spcBef>
                <a:spcPts val="0"/>
              </a:spcBef>
              <a:spcAft>
                <a:spcPts val="0"/>
              </a:spcAft>
              <a:buNone/>
            </a:pPr>
            <a:r>
              <a:t/>
            </a:r>
            <a:endParaRPr/>
          </a:p>
        </p:txBody>
      </p:sp>
      <p:sp>
        <p:nvSpPr>
          <p:cNvPr id="308" name="Google Shape;308;p36"/>
          <p:cNvSpPr txBox="1"/>
          <p:nvPr>
            <p:ph idx="1" type="body"/>
          </p:nvPr>
        </p:nvSpPr>
        <p:spPr>
          <a:xfrm>
            <a:off x="2311200" y="1365400"/>
            <a:ext cx="6282000" cy="1461600"/>
          </a:xfrm>
          <a:prstGeom prst="rect">
            <a:avLst/>
          </a:prstGeom>
        </p:spPr>
        <p:txBody>
          <a:bodyPr anchorCtr="0" anchor="t" bIns="0" lIns="0" spcFirstLastPara="1" rIns="0" wrap="square" tIns="0">
            <a:noAutofit/>
          </a:bodyPr>
          <a:lstStyle/>
          <a:p>
            <a:pPr indent="-323850" lvl="0" marL="457200" rtl="0" algn="l">
              <a:spcBef>
                <a:spcPts val="0"/>
              </a:spcBef>
              <a:spcAft>
                <a:spcPts val="0"/>
              </a:spcAft>
              <a:buClr>
                <a:srgbClr val="0070A8"/>
              </a:buClr>
              <a:buSzPts val="1500"/>
              <a:buChar char="●"/>
            </a:pPr>
            <a:r>
              <a:rPr b="0" lang="en-GB">
                <a:solidFill>
                  <a:srgbClr val="0070A8"/>
                </a:solidFill>
              </a:rPr>
              <a:t>Data policies e.g. Data availability statements, data deposition</a:t>
            </a:r>
            <a:endParaRPr b="0">
              <a:solidFill>
                <a:srgbClr val="0070A8"/>
              </a:solidFill>
            </a:endParaRPr>
          </a:p>
          <a:p>
            <a:pPr indent="-323850" lvl="0" marL="457200" rtl="0" algn="l">
              <a:spcBef>
                <a:spcPts val="0"/>
              </a:spcBef>
              <a:spcAft>
                <a:spcPts val="0"/>
              </a:spcAft>
              <a:buClr>
                <a:srgbClr val="0070A8"/>
              </a:buClr>
              <a:buSzPts val="1500"/>
              <a:buChar char="●"/>
            </a:pPr>
            <a:r>
              <a:rPr b="0" lang="en-GB">
                <a:solidFill>
                  <a:srgbClr val="0070A8"/>
                </a:solidFill>
              </a:rPr>
              <a:t>Improved data handling e.g. repository integrations</a:t>
            </a:r>
            <a:endParaRPr b="0">
              <a:solidFill>
                <a:srgbClr val="0070A8"/>
              </a:solidFill>
            </a:endParaRPr>
          </a:p>
          <a:p>
            <a:pPr indent="-323850" lvl="0" marL="457200" rtl="0" algn="l">
              <a:spcBef>
                <a:spcPts val="0"/>
              </a:spcBef>
              <a:spcAft>
                <a:spcPts val="0"/>
              </a:spcAft>
              <a:buClr>
                <a:srgbClr val="0070A8"/>
              </a:buClr>
              <a:buSzPts val="1500"/>
              <a:buChar char="●"/>
            </a:pPr>
            <a:r>
              <a:rPr b="0" lang="en-GB">
                <a:solidFill>
                  <a:srgbClr val="0070A8"/>
                </a:solidFill>
              </a:rPr>
              <a:t>Data linking e.g. data citation</a:t>
            </a:r>
            <a:endParaRPr b="0">
              <a:solidFill>
                <a:srgbClr val="0070A8"/>
              </a:solidFill>
            </a:endParaRPr>
          </a:p>
          <a:p>
            <a:pPr indent="-323850" lvl="0" marL="457200" rtl="0" algn="l">
              <a:spcBef>
                <a:spcPts val="0"/>
              </a:spcBef>
              <a:spcAft>
                <a:spcPts val="0"/>
              </a:spcAft>
              <a:buClr>
                <a:srgbClr val="0070A8"/>
              </a:buClr>
              <a:buSzPts val="1500"/>
              <a:buChar char="●"/>
            </a:pPr>
            <a:r>
              <a:rPr b="0" lang="en-GB">
                <a:solidFill>
                  <a:srgbClr val="0070A8"/>
                </a:solidFill>
              </a:rPr>
              <a:t>Support and training </a:t>
            </a:r>
            <a:endParaRPr b="0">
              <a:solidFill>
                <a:srgbClr val="0070A8"/>
              </a:solidFill>
            </a:endParaRPr>
          </a:p>
          <a:p>
            <a:pPr indent="0" lvl="0" marL="457200" rtl="0" algn="l">
              <a:spcBef>
                <a:spcPts val="0"/>
              </a:spcBef>
              <a:spcAft>
                <a:spcPts val="0"/>
              </a:spcAft>
              <a:buNone/>
            </a:pPr>
            <a:r>
              <a:t/>
            </a:r>
            <a:endParaRPr b="0">
              <a:solidFill>
                <a:srgbClr val="0070A8"/>
              </a:solidFill>
            </a:endParaRPr>
          </a:p>
          <a:p>
            <a:pPr indent="0" lvl="0" marL="457200" rtl="0" algn="l">
              <a:spcBef>
                <a:spcPts val="0"/>
              </a:spcBef>
              <a:spcAft>
                <a:spcPts val="0"/>
              </a:spcAft>
              <a:buNone/>
            </a:pPr>
            <a:r>
              <a:t/>
            </a:r>
            <a:endParaRPr b="0">
              <a:solidFill>
                <a:schemeClr val="dk1"/>
              </a:solidFill>
            </a:endParaRPr>
          </a:p>
        </p:txBody>
      </p:sp>
      <p:sp>
        <p:nvSpPr>
          <p:cNvPr id="309" name="Google Shape;309;p36"/>
          <p:cNvSpPr txBox="1"/>
          <p:nvPr>
            <p:ph idx="12" type="sldNum"/>
          </p:nvPr>
        </p:nvSpPr>
        <p:spPr>
          <a:xfrm>
            <a:off x="417600" y="4734000"/>
            <a:ext cx="165600" cy="216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GB"/>
              <a:t>‹#›</a:t>
            </a:fld>
            <a:endParaRPr/>
          </a:p>
        </p:txBody>
      </p:sp>
      <p:sp>
        <p:nvSpPr>
          <p:cNvPr id="310" name="Google Shape;310;p36"/>
          <p:cNvSpPr txBox="1"/>
          <p:nvPr>
            <p:ph idx="2" type="subTitle"/>
          </p:nvPr>
        </p:nvSpPr>
        <p:spPr>
          <a:xfrm>
            <a:off x="417600" y="568800"/>
            <a:ext cx="8298000" cy="2490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GB"/>
              <a:t>Improving access is a start, but how else can we support?</a:t>
            </a:r>
            <a:endParaRPr/>
          </a:p>
        </p:txBody>
      </p:sp>
      <p:pic>
        <p:nvPicPr>
          <p:cNvPr id="311" name="Google Shape;311;p36"/>
          <p:cNvPicPr preferRelativeResize="0"/>
          <p:nvPr/>
        </p:nvPicPr>
        <p:blipFill>
          <a:blip r:embed="rId3">
            <a:alphaModFix/>
          </a:blip>
          <a:stretch>
            <a:fillRect/>
          </a:stretch>
        </p:blipFill>
        <p:spPr>
          <a:xfrm>
            <a:off x="572400" y="1206000"/>
            <a:ext cx="1429200" cy="1429200"/>
          </a:xfrm>
          <a:prstGeom prst="rect">
            <a:avLst/>
          </a:prstGeom>
          <a:noFill/>
          <a:ln>
            <a:noFill/>
          </a:ln>
        </p:spPr>
      </p:pic>
      <p:sp>
        <p:nvSpPr>
          <p:cNvPr id="312" name="Google Shape;312;p36"/>
          <p:cNvSpPr txBox="1"/>
          <p:nvPr/>
        </p:nvSpPr>
        <p:spPr>
          <a:xfrm>
            <a:off x="619200" y="1328400"/>
            <a:ext cx="1270800" cy="1015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1324B"/>
              </a:buClr>
              <a:buSzPts val="2500"/>
              <a:buFont typeface="Arial"/>
              <a:buNone/>
            </a:pPr>
            <a:r>
              <a:rPr b="1" lang="en-GB" sz="1500">
                <a:solidFill>
                  <a:srgbClr val="FFFFFF"/>
                </a:solidFill>
                <a:latin typeface="Calibri"/>
                <a:ea typeface="Calibri"/>
                <a:cs typeface="Calibri"/>
                <a:sym typeface="Calibri"/>
              </a:rPr>
              <a:t>1. </a:t>
            </a:r>
            <a:endParaRPr b="1" sz="1500">
              <a:solidFill>
                <a:srgbClr val="FFFFFF"/>
              </a:solidFill>
              <a:latin typeface="Calibri"/>
              <a:ea typeface="Calibri"/>
              <a:cs typeface="Calibri"/>
              <a:sym typeface="Calibri"/>
            </a:endParaRPr>
          </a:p>
          <a:p>
            <a:pPr indent="0" lvl="0" marL="0" marR="0" rtl="0" algn="l">
              <a:lnSpc>
                <a:spcPct val="100000"/>
              </a:lnSpc>
              <a:spcBef>
                <a:spcPts val="0"/>
              </a:spcBef>
              <a:spcAft>
                <a:spcPts val="0"/>
              </a:spcAft>
              <a:buClr>
                <a:srgbClr val="01324B"/>
              </a:buClr>
              <a:buSzPts val="2500"/>
              <a:buFont typeface="Arial"/>
              <a:buNone/>
            </a:pPr>
            <a:r>
              <a:rPr b="1" lang="en-GB" sz="1500">
                <a:solidFill>
                  <a:srgbClr val="FFFFFF"/>
                </a:solidFill>
                <a:latin typeface="Calibri"/>
                <a:ea typeface="Calibri"/>
                <a:cs typeface="Calibri"/>
                <a:sym typeface="Calibri"/>
              </a:rPr>
              <a:t>Promoting data sharing</a:t>
            </a:r>
            <a:endParaRPr b="0" i="0" sz="1500" u="none" cap="none" strike="noStrike">
              <a:solidFill>
                <a:srgbClr val="000000"/>
              </a:solidFill>
              <a:latin typeface="Arial"/>
              <a:ea typeface="Arial"/>
              <a:cs typeface="Arial"/>
              <a:sym typeface="Arial"/>
            </a:endParaRPr>
          </a:p>
        </p:txBody>
      </p:sp>
      <p:sp>
        <p:nvSpPr>
          <p:cNvPr id="313" name="Google Shape;313;p36"/>
          <p:cNvSpPr/>
          <p:nvPr/>
        </p:nvSpPr>
        <p:spPr>
          <a:xfrm>
            <a:off x="426600" y="2907000"/>
            <a:ext cx="8280000" cy="1717200"/>
          </a:xfrm>
          <a:prstGeom prst="rect">
            <a:avLst/>
          </a:prstGeom>
          <a:solidFill>
            <a:srgbClr val="E6F1F6"/>
          </a:solidFill>
          <a:ln cap="flat" cmpd="sng" w="9525">
            <a:solidFill>
              <a:srgbClr val="E6F1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36"/>
          <p:cNvSpPr txBox="1"/>
          <p:nvPr>
            <p:ph idx="1" type="body"/>
          </p:nvPr>
        </p:nvSpPr>
        <p:spPr>
          <a:xfrm>
            <a:off x="2311200" y="3031725"/>
            <a:ext cx="6282000" cy="1461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b="0">
              <a:solidFill>
                <a:schemeClr val="dk1"/>
              </a:solidFill>
            </a:endParaRPr>
          </a:p>
          <a:p>
            <a:pPr indent="-323850" lvl="0" marL="457200" rtl="0" algn="l">
              <a:spcBef>
                <a:spcPts val="0"/>
              </a:spcBef>
              <a:spcAft>
                <a:spcPts val="0"/>
              </a:spcAft>
              <a:buClr>
                <a:srgbClr val="785BA7"/>
              </a:buClr>
              <a:buSzPts val="1500"/>
              <a:buChar char="●"/>
            </a:pPr>
            <a:r>
              <a:rPr b="0" lang="en-GB">
                <a:solidFill>
                  <a:srgbClr val="785BA7"/>
                </a:solidFill>
              </a:rPr>
              <a:t>Enabling data peer review</a:t>
            </a:r>
            <a:endParaRPr b="0">
              <a:solidFill>
                <a:srgbClr val="785BA7"/>
              </a:solidFill>
            </a:endParaRPr>
          </a:p>
          <a:p>
            <a:pPr indent="-323850" lvl="0" marL="457200" rtl="0" algn="l">
              <a:spcBef>
                <a:spcPts val="0"/>
              </a:spcBef>
              <a:spcAft>
                <a:spcPts val="0"/>
              </a:spcAft>
              <a:buClr>
                <a:srgbClr val="785BA7"/>
              </a:buClr>
              <a:buSzPts val="1500"/>
              <a:buChar char="●"/>
            </a:pPr>
            <a:r>
              <a:rPr b="0" lang="en-GB">
                <a:solidFill>
                  <a:srgbClr val="785BA7"/>
                </a:solidFill>
              </a:rPr>
              <a:t>Specialist checks on research data</a:t>
            </a:r>
            <a:endParaRPr b="0">
              <a:solidFill>
                <a:srgbClr val="785BA7"/>
              </a:solidFill>
            </a:endParaRPr>
          </a:p>
          <a:p>
            <a:pPr indent="-323850" lvl="0" marL="457200" rtl="0" algn="l">
              <a:spcBef>
                <a:spcPts val="0"/>
              </a:spcBef>
              <a:spcAft>
                <a:spcPts val="0"/>
              </a:spcAft>
              <a:buClr>
                <a:srgbClr val="785BA7"/>
              </a:buClr>
              <a:buSzPts val="1500"/>
              <a:buChar char="●"/>
            </a:pPr>
            <a:r>
              <a:rPr b="0" lang="en-GB">
                <a:solidFill>
                  <a:srgbClr val="785BA7"/>
                </a:solidFill>
              </a:rPr>
              <a:t>Embedding editorial data expertise</a:t>
            </a:r>
            <a:endParaRPr b="0">
              <a:solidFill>
                <a:srgbClr val="785BA7"/>
              </a:solidFill>
            </a:endParaRPr>
          </a:p>
        </p:txBody>
      </p:sp>
      <p:pic>
        <p:nvPicPr>
          <p:cNvPr id="315" name="Google Shape;315;p36"/>
          <p:cNvPicPr preferRelativeResize="0"/>
          <p:nvPr/>
        </p:nvPicPr>
        <p:blipFill rotWithShape="1">
          <a:blip r:embed="rId4">
            <a:alphaModFix/>
          </a:blip>
          <a:srcRect b="0" l="0" r="0" t="0"/>
          <a:stretch/>
        </p:blipFill>
        <p:spPr>
          <a:xfrm>
            <a:off x="572400" y="3051000"/>
            <a:ext cx="1429200" cy="1429200"/>
          </a:xfrm>
          <a:prstGeom prst="rect">
            <a:avLst/>
          </a:prstGeom>
          <a:noFill/>
          <a:ln>
            <a:noFill/>
          </a:ln>
        </p:spPr>
      </p:pic>
      <p:sp>
        <p:nvSpPr>
          <p:cNvPr id="316" name="Google Shape;316;p36"/>
          <p:cNvSpPr txBox="1"/>
          <p:nvPr/>
        </p:nvSpPr>
        <p:spPr>
          <a:xfrm>
            <a:off x="619200" y="3153600"/>
            <a:ext cx="1270800" cy="1015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1324B"/>
              </a:buClr>
              <a:buSzPts val="2500"/>
              <a:buFont typeface="Arial"/>
              <a:buNone/>
            </a:pPr>
            <a:r>
              <a:rPr b="1" lang="en-GB" sz="1500">
                <a:solidFill>
                  <a:srgbClr val="FFFFFF"/>
                </a:solidFill>
                <a:latin typeface="Calibri"/>
                <a:ea typeface="Calibri"/>
                <a:cs typeface="Calibri"/>
                <a:sym typeface="Calibri"/>
              </a:rPr>
              <a:t>2. </a:t>
            </a:r>
            <a:r>
              <a:rPr b="1" lang="en-GB" sz="1500">
                <a:solidFill>
                  <a:srgbClr val="FFFFFF"/>
                </a:solidFill>
                <a:latin typeface="Calibri"/>
                <a:ea typeface="Calibri"/>
                <a:cs typeface="Calibri"/>
                <a:sym typeface="Calibri"/>
              </a:rPr>
              <a:t>Safeguarding</a:t>
            </a:r>
            <a:r>
              <a:rPr b="1" lang="en-GB" sz="1500">
                <a:solidFill>
                  <a:srgbClr val="FFFFFF"/>
                </a:solidFill>
                <a:latin typeface="Calibri"/>
                <a:ea typeface="Calibri"/>
                <a:cs typeface="Calibri"/>
                <a:sym typeface="Calibri"/>
              </a:rPr>
              <a:t> data quality</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pringer Nature Research template">
  <a:themeElements>
    <a:clrScheme name="Simple Light">
      <a:dk1>
        <a:srgbClr val="01324B"/>
      </a:dk1>
      <a:lt1>
        <a:srgbClr val="FFFFFF"/>
      </a:lt1>
      <a:dk2>
        <a:srgbClr val="0070A8"/>
      </a:dk2>
      <a:lt2>
        <a:srgbClr val="EEEEEE"/>
      </a:lt2>
      <a:accent1>
        <a:srgbClr val="BE1818"/>
      </a:accent1>
      <a:accent2>
        <a:srgbClr val="01324B"/>
      </a:accent2>
      <a:accent3>
        <a:srgbClr val="0070A8"/>
      </a:accent3>
      <a:accent4>
        <a:srgbClr val="785BA7"/>
      </a:accent4>
      <a:accent5>
        <a:srgbClr val="007373"/>
      </a:accent5>
      <a:accent6>
        <a:srgbClr val="C75301"/>
      </a:accent6>
      <a:hlink>
        <a:srgbClr val="0070A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