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37.xml"/>
  <Override ContentType="application/vnd.openxmlformats-officedocument.presentationml.slideLayout+xml" PartName="/ppt/slideLayouts/slideLayout5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46.xml"/>
  <Override ContentType="application/vnd.openxmlformats-officedocument.presentationml.slideLayout+xml" PartName="/ppt/slideLayouts/slideLayout20.xml"/>
  <Override ContentType="application/vnd.openxmlformats-officedocument.presentationml.slideLayout+xml" PartName="/ppt/slideLayouts/slideLayout55.xml"/>
  <Override ContentType="application/vnd.openxmlformats-officedocument.presentationml.slideLayout+xml" PartName="/ppt/slideLayouts/slideLayout38.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52.xml"/>
  <Override ContentType="application/vnd.openxmlformats-officedocument.presentationml.slideLayout+xml" PartName="/ppt/slideLayouts/slideLayout21.xml"/>
  <Override ContentType="application/vnd.openxmlformats-officedocument.presentationml.slideLayout+xml" PartName="/ppt/slideLayouts/slideLayout47.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2.xml"/>
  <Override ContentType="application/vnd.openxmlformats-officedocument.presentationml.slideLayout+xml" PartName="/ppt/slideLayouts/slideLayout35.xml"/>
  <Override ContentType="application/vnd.openxmlformats-officedocument.presentationml.slideLayout+xml" PartName="/ppt/slideLayouts/slideLayout48.xml"/>
  <Override ContentType="application/vnd.openxmlformats-officedocument.presentationml.slideLayout+xml" PartName="/ppt/slideLayouts/slideLayout49.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xml"/>
  <Override ContentType="application/vnd.openxmlformats-officedocument.presentationml.slideLayout+xml" PartName="/ppt/slideLayouts/slideLayout53.xml"/>
  <Override ContentType="application/vnd.openxmlformats-officedocument.presentationml.slideLayout+xml" PartName="/ppt/slideLayouts/slideLayout10.xml"/>
  <Override ContentType="application/vnd.openxmlformats-officedocument.presentationml.slideLayout+xml" PartName="/ppt/slideLayouts/slideLayout41.xml"/>
  <Override ContentType="application/vnd.openxmlformats-officedocument.presentationml.slideLayout+xml" PartName="/ppt/slideLayouts/slideLayout23.xml"/>
  <Override ContentType="application/vnd.openxmlformats-officedocument.presentationml.slideLayout+xml" PartName="/ppt/slideLayouts/slideLayout24.xml"/>
  <Override ContentType="application/vnd.openxmlformats-officedocument.presentationml.slideLayout+xml" PartName="/ppt/slideLayouts/slideLayout7.xml"/>
  <Override ContentType="application/vnd.openxmlformats-officedocument.presentationml.slideLayout+xml" PartName="/ppt/slideLayouts/slideLayout40.xml"/>
  <Override ContentType="application/vnd.openxmlformats-officedocument.presentationml.slideLayout+xml" PartName="/ppt/slideLayouts/slideLayout16.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4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30.xml"/>
  <Override ContentType="application/vnd.openxmlformats-officedocument.presentationml.slideLayout+xml" PartName="/ppt/slideLayouts/slideLayout56.xml"/>
  <Override ContentType="application/vnd.openxmlformats-officedocument.presentationml.slideLayout+xml" PartName="/ppt/slideLayouts/slideLayout43.xml"/>
  <Override ContentType="application/vnd.openxmlformats-officedocument.presentationml.slideLayout+xml" PartName="/ppt/slideLayouts/slideLayout26.xml"/>
  <Override ContentType="application/vnd.openxmlformats-officedocument.presentationml.slideLayout+xml" PartName="/ppt/slideLayouts/slideLayout5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39.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50.xml"/>
  <Override ContentType="application/vnd.openxmlformats-officedocument.presentationml.slideLayout+xml" PartName="/ppt/slideLayouts/slideLayout4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5.xml"/>
  <Override ContentType="application/vnd.openxmlformats-officedocument.presentationml.slideLayout+xml" PartName="/ppt/slideLayouts/slideLayout8.xml"/>
  <Override ContentType="application/vnd.openxmlformats-officedocument.presentationml.slideLayout+xml" PartName="/ppt/slideLayouts/slideLayout45.xml"/>
  <Override ContentType="application/vnd.openxmlformats-officedocument.presentationml.slideLayout+xml" PartName="/ppt/slideLayouts/slideLayout32.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704" r:id="rId4"/>
    <p:sldMasterId id="2147483705"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guide id="3" orient="horz" pos="2608">
          <p15:clr>
            <a:srgbClr val="9AA0A6"/>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 pos="2608"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1" Type="http://schemas.openxmlformats.org/officeDocument/2006/relationships/slide" Target="slides/slide15.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5" Type="http://schemas.openxmlformats.org/officeDocument/2006/relationships/slideMaster" Target="slideMasters/slideMaster2.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2" name="Shape 382"/>
        <p:cNvGrpSpPr/>
        <p:nvPr/>
      </p:nvGrpSpPr>
      <p:grpSpPr>
        <a:xfrm>
          <a:off x="0" y="0"/>
          <a:ext cx="0" cy="0"/>
          <a:chOff x="0" y="0"/>
          <a:chExt cx="0" cy="0"/>
        </a:xfrm>
      </p:grpSpPr>
      <p:sp>
        <p:nvSpPr>
          <p:cNvPr id="383" name="Google Shape;383;gf0a02d822b_2_4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84" name="Google Shape;384;gf0a02d822b_2_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Title slide</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0" name="Shape 450"/>
        <p:cNvGrpSpPr/>
        <p:nvPr/>
      </p:nvGrpSpPr>
      <p:grpSpPr>
        <a:xfrm>
          <a:off x="0" y="0"/>
          <a:ext cx="0" cy="0"/>
          <a:chOff x="0" y="0"/>
          <a:chExt cx="0" cy="0"/>
        </a:xfrm>
      </p:grpSpPr>
      <p:sp>
        <p:nvSpPr>
          <p:cNvPr id="451" name="Google Shape;451;g135d0bc4554_0_6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52" name="Google Shape;452;g135d0bc4554_0_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GB">
                <a:solidFill>
                  <a:schemeClr val="dk1"/>
                </a:solidFill>
              </a:rPr>
              <a:t>Blank Text Slide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7" name="Shape 457"/>
        <p:cNvGrpSpPr/>
        <p:nvPr/>
      </p:nvGrpSpPr>
      <p:grpSpPr>
        <a:xfrm>
          <a:off x="0" y="0"/>
          <a:ext cx="0" cy="0"/>
          <a:chOff x="0" y="0"/>
          <a:chExt cx="0" cy="0"/>
        </a:xfrm>
      </p:grpSpPr>
      <p:sp>
        <p:nvSpPr>
          <p:cNvPr id="458" name="Google Shape;458;g135d0bc4554_0_7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59" name="Google Shape;459;g135d0bc4554_0_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Small right image -  text</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4" name="Shape 464"/>
        <p:cNvGrpSpPr/>
        <p:nvPr/>
      </p:nvGrpSpPr>
      <p:grpSpPr>
        <a:xfrm>
          <a:off x="0" y="0"/>
          <a:ext cx="0" cy="0"/>
          <a:chOff x="0" y="0"/>
          <a:chExt cx="0" cy="0"/>
        </a:xfrm>
      </p:grpSpPr>
      <p:sp>
        <p:nvSpPr>
          <p:cNvPr id="465" name="Google Shape;465;g135d0bc4554_0_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66" name="Google Shape;466;g135d0bc4554_0_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GB">
                <a:solidFill>
                  <a:schemeClr val="dk1"/>
                </a:solidFill>
              </a:rPr>
              <a:t>Blank Text Slide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1" name="Shape 471"/>
        <p:cNvGrpSpPr/>
        <p:nvPr/>
      </p:nvGrpSpPr>
      <p:grpSpPr>
        <a:xfrm>
          <a:off x="0" y="0"/>
          <a:ext cx="0" cy="0"/>
          <a:chOff x="0" y="0"/>
          <a:chExt cx="0" cy="0"/>
        </a:xfrm>
      </p:grpSpPr>
      <p:sp>
        <p:nvSpPr>
          <p:cNvPr id="472" name="Google Shape;472;g135d0bc4554_0_8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73" name="Google Shape;473;g135d0bc4554_0_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Agenda Slide</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7" name="Shape 477"/>
        <p:cNvGrpSpPr/>
        <p:nvPr/>
      </p:nvGrpSpPr>
      <p:grpSpPr>
        <a:xfrm>
          <a:off x="0" y="0"/>
          <a:ext cx="0" cy="0"/>
          <a:chOff x="0" y="0"/>
          <a:chExt cx="0" cy="0"/>
        </a:xfrm>
      </p:grpSpPr>
      <p:sp>
        <p:nvSpPr>
          <p:cNvPr id="478" name="Google Shape;478;g135d0bc4554_0_29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79" name="Google Shape;479;g135d0bc4554_0_2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Single speaker plus contact entails</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3" name="Shape 493"/>
        <p:cNvGrpSpPr/>
        <p:nvPr/>
      </p:nvGrpSpPr>
      <p:grpSpPr>
        <a:xfrm>
          <a:off x="0" y="0"/>
          <a:ext cx="0" cy="0"/>
          <a:chOff x="0" y="0"/>
          <a:chExt cx="0" cy="0"/>
        </a:xfrm>
      </p:grpSpPr>
      <p:sp>
        <p:nvSpPr>
          <p:cNvPr id="494" name="Google Shape;494;gf2a4d36147_1_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95" name="Google Shape;495;gf2a4d36147_1_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Thank you slide</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9" name="Shape 399"/>
        <p:cNvGrpSpPr/>
        <p:nvPr/>
      </p:nvGrpSpPr>
      <p:grpSpPr>
        <a:xfrm>
          <a:off x="0" y="0"/>
          <a:ext cx="0" cy="0"/>
          <a:chOff x="0" y="0"/>
          <a:chExt cx="0" cy="0"/>
        </a:xfrm>
      </p:grpSpPr>
      <p:sp>
        <p:nvSpPr>
          <p:cNvPr id="400" name="Google Shape;400;gcb292bbd63_0_6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01" name="Google Shape;401;gcb292bbd63_0_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GB">
                <a:solidFill>
                  <a:schemeClr val="dk1"/>
                </a:solidFill>
              </a:rPr>
              <a:t>Acknowledgement of Country</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3" name="Shape 403"/>
        <p:cNvGrpSpPr/>
        <p:nvPr/>
      </p:nvGrpSpPr>
      <p:grpSpPr>
        <a:xfrm>
          <a:off x="0" y="0"/>
          <a:ext cx="0" cy="0"/>
          <a:chOff x="0" y="0"/>
          <a:chExt cx="0" cy="0"/>
        </a:xfrm>
      </p:grpSpPr>
      <p:sp>
        <p:nvSpPr>
          <p:cNvPr id="404" name="Google Shape;404;gf0a02d822b_0_22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05" name="Google Shape;405;gf0a02d822b_0_22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ABOUT ARDC</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8" name="Shape 408"/>
        <p:cNvGrpSpPr/>
        <p:nvPr/>
      </p:nvGrpSpPr>
      <p:grpSpPr>
        <a:xfrm>
          <a:off x="0" y="0"/>
          <a:ext cx="0" cy="0"/>
          <a:chOff x="0" y="0"/>
          <a:chExt cx="0" cy="0"/>
        </a:xfrm>
      </p:grpSpPr>
      <p:sp>
        <p:nvSpPr>
          <p:cNvPr id="409" name="Google Shape;409;gf2a4d36147_3_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10" name="Google Shape;410;gf2a4d36147_3_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Agenda Slide</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5" name="Shape 415"/>
        <p:cNvGrpSpPr/>
        <p:nvPr/>
      </p:nvGrpSpPr>
      <p:grpSpPr>
        <a:xfrm>
          <a:off x="0" y="0"/>
          <a:ext cx="0" cy="0"/>
          <a:chOff x="0" y="0"/>
          <a:chExt cx="0" cy="0"/>
        </a:xfrm>
      </p:grpSpPr>
      <p:sp>
        <p:nvSpPr>
          <p:cNvPr id="416" name="Google Shape;416;g135d0bc4554_0_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17" name="Google Shape;417;g135d0bc4554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Small right image -  text</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2" name="Shape 422"/>
        <p:cNvGrpSpPr/>
        <p:nvPr/>
      </p:nvGrpSpPr>
      <p:grpSpPr>
        <a:xfrm>
          <a:off x="0" y="0"/>
          <a:ext cx="0" cy="0"/>
          <a:chOff x="0" y="0"/>
          <a:chExt cx="0" cy="0"/>
        </a:xfrm>
      </p:grpSpPr>
      <p:sp>
        <p:nvSpPr>
          <p:cNvPr id="423" name="Google Shape;423;g135d0bc4554_0_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24" name="Google Shape;424;g135d0bc4554_0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Agenda Slide</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8" name="Shape 428"/>
        <p:cNvGrpSpPr/>
        <p:nvPr/>
      </p:nvGrpSpPr>
      <p:grpSpPr>
        <a:xfrm>
          <a:off x="0" y="0"/>
          <a:ext cx="0" cy="0"/>
          <a:chOff x="0" y="0"/>
          <a:chExt cx="0" cy="0"/>
        </a:xfrm>
      </p:grpSpPr>
      <p:sp>
        <p:nvSpPr>
          <p:cNvPr id="429" name="Google Shape;429;g135d0bc4554_0_6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30" name="Google Shape;430;g135d0bc4554_0_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Small right image -  text</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5" name="Shape 435"/>
        <p:cNvGrpSpPr/>
        <p:nvPr/>
      </p:nvGrpSpPr>
      <p:grpSpPr>
        <a:xfrm>
          <a:off x="0" y="0"/>
          <a:ext cx="0" cy="0"/>
          <a:chOff x="0" y="0"/>
          <a:chExt cx="0" cy="0"/>
        </a:xfrm>
      </p:grpSpPr>
      <p:sp>
        <p:nvSpPr>
          <p:cNvPr id="436" name="Google Shape;436;gf2a4d36147_1_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37" name="Google Shape;437;gf2a4d36147_1_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GB">
                <a:solidFill>
                  <a:schemeClr val="dk1"/>
                </a:solidFill>
              </a:rPr>
              <a:t>Blank Text Slide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3" name="Shape 443"/>
        <p:cNvGrpSpPr/>
        <p:nvPr/>
      </p:nvGrpSpPr>
      <p:grpSpPr>
        <a:xfrm>
          <a:off x="0" y="0"/>
          <a:ext cx="0" cy="0"/>
          <a:chOff x="0" y="0"/>
          <a:chExt cx="0" cy="0"/>
        </a:xfrm>
      </p:grpSpPr>
      <p:sp>
        <p:nvSpPr>
          <p:cNvPr id="444" name="Google Shape;444;g135d0bc4554_0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45" name="Google Shape;445;g135d0bc4554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Small right image -  text</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7.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jpg"/><Relationship Id="rId3"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7.jp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pn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0.png"/></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5.jpg"/></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7.jpg"/><Relationship Id="rId3" Type="http://schemas.openxmlformats.org/officeDocument/2006/relationships/image" Target="../media/image6.jpg"/><Relationship Id="rId4" Type="http://schemas.openxmlformats.org/officeDocument/2006/relationships/image" Target="../media/image5.png"/><Relationship Id="rId5" Type="http://schemas.openxmlformats.org/officeDocument/2006/relationships/image" Target="../media/image12.png"/><Relationship Id="rId6" Type="http://schemas.openxmlformats.org/officeDocument/2006/relationships/image" Target="../media/image9.png"/><Relationship Id="rId7" Type="http://schemas.openxmlformats.org/officeDocument/2006/relationships/image" Target="../media/image14.png"/><Relationship Id="rId8" Type="http://schemas.openxmlformats.org/officeDocument/2006/relationships/image" Target="../media/image17.pn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7.jp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4.jp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4.jpg"/></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7.jpg"/><Relationship Id="rId3" Type="http://schemas.openxmlformats.org/officeDocument/2006/relationships/image" Target="../media/image30.jpg"/></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7.jpg"/></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jpg"/></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7.jpg"/></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0.jpg"/><Relationship Id="rId3" Type="http://schemas.openxmlformats.org/officeDocument/2006/relationships/image" Target="../media/image8.png"/></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jpg"/></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1.png"/></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0.png"/></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5.jpg"/></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7.jpg"/><Relationship Id="rId3" Type="http://schemas.openxmlformats.org/officeDocument/2006/relationships/image" Target="../media/image6.jpg"/><Relationship Id="rId4" Type="http://schemas.openxmlformats.org/officeDocument/2006/relationships/image" Target="../media/image5.png"/><Relationship Id="rId5" Type="http://schemas.openxmlformats.org/officeDocument/2006/relationships/image" Target="../media/image12.png"/><Relationship Id="rId6" Type="http://schemas.openxmlformats.org/officeDocument/2006/relationships/image" Target="../media/image9.png"/><Relationship Id="rId7" Type="http://schemas.openxmlformats.org/officeDocument/2006/relationships/image" Target="../media/image14.png"/><Relationship Id="rId8" Type="http://schemas.openxmlformats.org/officeDocument/2006/relationships/image" Target="../media/image17.png"/></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7.jp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pic>
        <p:nvPicPr>
          <p:cNvPr id="10" name="Google Shape;10;p2"/>
          <p:cNvPicPr preferRelativeResize="0"/>
          <p:nvPr/>
        </p:nvPicPr>
        <p:blipFill rotWithShape="1">
          <a:blip r:embed="rId2">
            <a:alphaModFix/>
          </a:blip>
          <a:srcRect b="33695" l="1655" r="42807" t="11638"/>
          <a:stretch/>
        </p:blipFill>
        <p:spPr>
          <a:xfrm>
            <a:off x="0" y="0"/>
            <a:ext cx="9144003" cy="4474324"/>
          </a:xfrm>
          <a:prstGeom prst="rect">
            <a:avLst/>
          </a:prstGeom>
          <a:noFill/>
          <a:ln>
            <a:noFill/>
          </a:ln>
        </p:spPr>
      </p:pic>
      <p:sp>
        <p:nvSpPr>
          <p:cNvPr id="11" name="Google Shape;11;p2"/>
          <p:cNvSpPr/>
          <p:nvPr/>
        </p:nvSpPr>
        <p:spPr>
          <a:xfrm>
            <a:off x="525750" y="954850"/>
            <a:ext cx="5601300" cy="15606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lt1"/>
              </a:solidFill>
            </a:endParaRPr>
          </a:p>
        </p:txBody>
      </p:sp>
      <p:sp>
        <p:nvSpPr>
          <p:cNvPr id="12" name="Google Shape;12;p2"/>
          <p:cNvSpPr txBox="1"/>
          <p:nvPr>
            <p:ph type="title"/>
          </p:nvPr>
        </p:nvSpPr>
        <p:spPr>
          <a:xfrm>
            <a:off x="848900" y="1147175"/>
            <a:ext cx="5144400" cy="762600"/>
          </a:xfrm>
          <a:prstGeom prst="rect">
            <a:avLst/>
          </a:prstGeom>
        </p:spPr>
        <p:txBody>
          <a:bodyPr anchorCtr="0" anchor="t" bIns="0" lIns="0" spcFirstLastPara="1" rIns="0" wrap="square" tIns="0">
            <a:noAutofit/>
          </a:bodyPr>
          <a:lstStyle>
            <a:lvl1pPr lvl="0" rtl="0">
              <a:spcBef>
                <a:spcPts val="0"/>
              </a:spcBef>
              <a:spcAft>
                <a:spcPts val="0"/>
              </a:spcAft>
              <a:buClr>
                <a:srgbClr val="404041"/>
              </a:buClr>
              <a:buSzPts val="2600"/>
              <a:buFont typeface="Calibri"/>
              <a:buNone/>
              <a:defRPr b="1" sz="2600">
                <a:solidFill>
                  <a:srgbClr val="404041"/>
                </a:solidFill>
                <a:latin typeface="Calibri"/>
                <a:ea typeface="Calibri"/>
                <a:cs typeface="Calibri"/>
                <a:sym typeface="Calibri"/>
              </a:defRPr>
            </a:lvl1pPr>
            <a:lvl2pPr lvl="1" rtl="0">
              <a:spcBef>
                <a:spcPts val="30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3" name="Google Shape;13;p2"/>
          <p:cNvSpPr txBox="1"/>
          <p:nvPr/>
        </p:nvSpPr>
        <p:spPr>
          <a:xfrm>
            <a:off x="765175" y="1944475"/>
            <a:ext cx="22971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t/>
            </a:r>
            <a:endParaRPr/>
          </a:p>
        </p:txBody>
      </p:sp>
      <p:sp>
        <p:nvSpPr>
          <p:cNvPr id="14" name="Google Shape;14;p2"/>
          <p:cNvSpPr txBox="1"/>
          <p:nvPr/>
        </p:nvSpPr>
        <p:spPr>
          <a:xfrm>
            <a:off x="2252075" y="2748850"/>
            <a:ext cx="1371000" cy="1848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sz="1200">
                <a:solidFill>
                  <a:schemeClr val="lt1"/>
                </a:solidFill>
                <a:latin typeface="Calibri"/>
                <a:ea typeface="Calibri"/>
                <a:cs typeface="Calibri"/>
                <a:sym typeface="Calibri"/>
              </a:rPr>
              <a:t>PRESENTED BY</a:t>
            </a:r>
            <a:endParaRPr b="1" sz="1200">
              <a:solidFill>
                <a:schemeClr val="lt1"/>
              </a:solidFill>
              <a:latin typeface="Calibri"/>
              <a:ea typeface="Calibri"/>
              <a:cs typeface="Calibri"/>
              <a:sym typeface="Calibri"/>
            </a:endParaRPr>
          </a:p>
        </p:txBody>
      </p:sp>
      <p:sp>
        <p:nvSpPr>
          <p:cNvPr id="15" name="Google Shape;15;p2"/>
          <p:cNvSpPr txBox="1"/>
          <p:nvPr>
            <p:ph idx="1" type="subTitle"/>
          </p:nvPr>
        </p:nvSpPr>
        <p:spPr>
          <a:xfrm>
            <a:off x="848900" y="1976825"/>
            <a:ext cx="4924500" cy="351900"/>
          </a:xfrm>
          <a:prstGeom prst="rect">
            <a:avLst/>
          </a:prstGeom>
        </p:spPr>
        <p:txBody>
          <a:bodyPr anchorCtr="0" anchor="t" bIns="0" lIns="0" spcFirstLastPara="1" rIns="0" wrap="square" tIns="0">
            <a:noAutofit/>
          </a:bodyPr>
          <a:lstStyle>
            <a:lvl1pPr lvl="0">
              <a:spcBef>
                <a:spcPts val="0"/>
              </a:spcBef>
              <a:spcAft>
                <a:spcPts val="0"/>
              </a:spcAft>
              <a:buClr>
                <a:srgbClr val="404041"/>
              </a:buClr>
              <a:buSzPts val="1900"/>
              <a:buFont typeface="Calibri"/>
              <a:buNone/>
              <a:defRPr sz="1900">
                <a:solidFill>
                  <a:srgbClr val="404041"/>
                </a:solidFill>
                <a:latin typeface="Calibri"/>
                <a:ea typeface="Calibri"/>
                <a:cs typeface="Calibri"/>
                <a:sym typeface="Calibri"/>
              </a:defRPr>
            </a:lvl1pPr>
            <a:lvl2pPr lvl="1">
              <a:spcBef>
                <a:spcPts val="0"/>
              </a:spcBef>
              <a:spcAft>
                <a:spcPts val="0"/>
              </a:spcAft>
              <a:buSzPts val="2000"/>
              <a:buFont typeface="Calibri"/>
              <a:buNone/>
              <a:defRPr sz="2000">
                <a:latin typeface="Calibri"/>
                <a:ea typeface="Calibri"/>
                <a:cs typeface="Calibri"/>
                <a:sym typeface="Calibri"/>
              </a:defRPr>
            </a:lvl2pPr>
            <a:lvl3pPr lvl="2">
              <a:spcBef>
                <a:spcPts val="0"/>
              </a:spcBef>
              <a:spcAft>
                <a:spcPts val="0"/>
              </a:spcAft>
              <a:buSzPts val="2000"/>
              <a:buFont typeface="Calibri"/>
              <a:buNone/>
              <a:defRPr sz="2000">
                <a:latin typeface="Calibri"/>
                <a:ea typeface="Calibri"/>
                <a:cs typeface="Calibri"/>
                <a:sym typeface="Calibri"/>
              </a:defRPr>
            </a:lvl3pPr>
            <a:lvl4pPr lvl="3">
              <a:spcBef>
                <a:spcPts val="0"/>
              </a:spcBef>
              <a:spcAft>
                <a:spcPts val="0"/>
              </a:spcAft>
              <a:buSzPts val="2000"/>
              <a:buFont typeface="Calibri"/>
              <a:buNone/>
              <a:defRPr sz="2000">
                <a:latin typeface="Calibri"/>
                <a:ea typeface="Calibri"/>
                <a:cs typeface="Calibri"/>
                <a:sym typeface="Calibri"/>
              </a:defRPr>
            </a:lvl4pPr>
            <a:lvl5pPr lvl="4">
              <a:spcBef>
                <a:spcPts val="0"/>
              </a:spcBef>
              <a:spcAft>
                <a:spcPts val="0"/>
              </a:spcAft>
              <a:buSzPts val="2000"/>
              <a:buFont typeface="Calibri"/>
              <a:buNone/>
              <a:defRPr sz="2000">
                <a:latin typeface="Calibri"/>
                <a:ea typeface="Calibri"/>
                <a:cs typeface="Calibri"/>
                <a:sym typeface="Calibri"/>
              </a:defRPr>
            </a:lvl5pPr>
            <a:lvl6pPr lvl="5">
              <a:spcBef>
                <a:spcPts val="0"/>
              </a:spcBef>
              <a:spcAft>
                <a:spcPts val="0"/>
              </a:spcAft>
              <a:buSzPts val="2000"/>
              <a:buFont typeface="Calibri"/>
              <a:buNone/>
              <a:defRPr sz="2000">
                <a:latin typeface="Calibri"/>
                <a:ea typeface="Calibri"/>
                <a:cs typeface="Calibri"/>
                <a:sym typeface="Calibri"/>
              </a:defRPr>
            </a:lvl6pPr>
            <a:lvl7pPr lvl="6">
              <a:spcBef>
                <a:spcPts val="0"/>
              </a:spcBef>
              <a:spcAft>
                <a:spcPts val="0"/>
              </a:spcAft>
              <a:buSzPts val="2000"/>
              <a:buFont typeface="Calibri"/>
              <a:buNone/>
              <a:defRPr sz="2000">
                <a:latin typeface="Calibri"/>
                <a:ea typeface="Calibri"/>
                <a:cs typeface="Calibri"/>
                <a:sym typeface="Calibri"/>
              </a:defRPr>
            </a:lvl7pPr>
            <a:lvl8pPr lvl="7">
              <a:spcBef>
                <a:spcPts val="0"/>
              </a:spcBef>
              <a:spcAft>
                <a:spcPts val="0"/>
              </a:spcAft>
              <a:buSzPts val="2000"/>
              <a:buFont typeface="Calibri"/>
              <a:buNone/>
              <a:defRPr sz="2000">
                <a:latin typeface="Calibri"/>
                <a:ea typeface="Calibri"/>
                <a:cs typeface="Calibri"/>
                <a:sym typeface="Calibri"/>
              </a:defRPr>
            </a:lvl8pPr>
            <a:lvl9pPr lvl="8">
              <a:spcBef>
                <a:spcPts val="0"/>
              </a:spcBef>
              <a:spcAft>
                <a:spcPts val="0"/>
              </a:spcAft>
              <a:buSzPts val="2000"/>
              <a:buFont typeface="Calibri"/>
              <a:buNone/>
              <a:defRPr sz="2000">
                <a:latin typeface="Calibri"/>
                <a:ea typeface="Calibri"/>
                <a:cs typeface="Calibri"/>
                <a:sym typeface="Calibri"/>
              </a:defRPr>
            </a:lvl9pPr>
          </a:lstStyle>
          <a:p/>
        </p:txBody>
      </p:sp>
      <p:sp>
        <p:nvSpPr>
          <p:cNvPr id="16" name="Google Shape;16;p2"/>
          <p:cNvSpPr txBox="1"/>
          <p:nvPr>
            <p:ph idx="2" type="body"/>
          </p:nvPr>
        </p:nvSpPr>
        <p:spPr>
          <a:xfrm>
            <a:off x="2252075" y="3011725"/>
            <a:ext cx="4130400" cy="521700"/>
          </a:xfrm>
          <a:prstGeom prst="rect">
            <a:avLst/>
          </a:prstGeom>
        </p:spPr>
        <p:txBody>
          <a:bodyPr anchorCtr="0" anchor="t" bIns="0" lIns="0" spcFirstLastPara="1" rIns="0" wrap="square" tIns="0">
            <a:noAutofit/>
          </a:bodyPr>
          <a:lstStyle>
            <a:lvl1pPr indent="-304800" lvl="0" marL="457200" rtl="0">
              <a:spcBef>
                <a:spcPts val="0"/>
              </a:spcBef>
              <a:spcAft>
                <a:spcPts val="0"/>
              </a:spcAft>
              <a:buClr>
                <a:schemeClr val="lt1"/>
              </a:buClr>
              <a:buSzPts val="1200"/>
              <a:buChar char="●"/>
              <a:defRPr b="0" sz="1200">
                <a:solidFill>
                  <a:schemeClr val="lt1"/>
                </a:solidFill>
              </a:defRPr>
            </a:lvl1pPr>
            <a:lvl2pPr indent="-304800" lvl="1" marL="914400" rtl="0">
              <a:spcBef>
                <a:spcPts val="400"/>
              </a:spcBef>
              <a:spcAft>
                <a:spcPts val="0"/>
              </a:spcAft>
              <a:buClr>
                <a:schemeClr val="lt1"/>
              </a:buClr>
              <a:buSzPts val="1200"/>
              <a:buFont typeface="Calibri"/>
              <a:buChar char="○"/>
              <a:defRPr sz="1200">
                <a:solidFill>
                  <a:schemeClr val="lt1"/>
                </a:solidFill>
                <a:latin typeface="Calibri"/>
                <a:ea typeface="Calibri"/>
                <a:cs typeface="Calibri"/>
                <a:sym typeface="Calibri"/>
              </a:defRPr>
            </a:lvl2pPr>
            <a:lvl3pPr indent="-304800" lvl="2" marL="1371600" rtl="0">
              <a:spcBef>
                <a:spcPts val="300"/>
              </a:spcBef>
              <a:spcAft>
                <a:spcPts val="0"/>
              </a:spcAft>
              <a:buClr>
                <a:schemeClr val="lt1"/>
              </a:buClr>
              <a:buSzPts val="1200"/>
              <a:buFont typeface="Calibri"/>
              <a:buChar char="■"/>
              <a:defRPr sz="1200">
                <a:solidFill>
                  <a:schemeClr val="lt1"/>
                </a:solidFill>
                <a:latin typeface="Calibri"/>
                <a:ea typeface="Calibri"/>
                <a:cs typeface="Calibri"/>
                <a:sym typeface="Calibri"/>
              </a:defRPr>
            </a:lvl3pPr>
            <a:lvl4pPr indent="-304800" lvl="3" marL="1828800" rtl="0">
              <a:spcBef>
                <a:spcPts val="800"/>
              </a:spcBef>
              <a:spcAft>
                <a:spcPts val="0"/>
              </a:spcAft>
              <a:buClr>
                <a:schemeClr val="lt1"/>
              </a:buClr>
              <a:buSzPts val="1200"/>
              <a:buFont typeface="Calibri"/>
              <a:buChar char="●"/>
              <a:defRPr sz="1200">
                <a:solidFill>
                  <a:schemeClr val="lt1"/>
                </a:solidFill>
                <a:latin typeface="Calibri"/>
                <a:ea typeface="Calibri"/>
                <a:cs typeface="Calibri"/>
                <a:sym typeface="Calibri"/>
              </a:defRPr>
            </a:lvl4pPr>
            <a:lvl5pPr indent="-304800" lvl="4" marL="2286000" rtl="0">
              <a:spcBef>
                <a:spcPts val="800"/>
              </a:spcBef>
              <a:spcAft>
                <a:spcPts val="0"/>
              </a:spcAft>
              <a:buClr>
                <a:schemeClr val="lt1"/>
              </a:buClr>
              <a:buSzPts val="1200"/>
              <a:buFont typeface="Calibri"/>
              <a:buChar char="○"/>
              <a:defRPr sz="1200">
                <a:solidFill>
                  <a:schemeClr val="lt1"/>
                </a:solidFill>
                <a:latin typeface="Calibri"/>
                <a:ea typeface="Calibri"/>
                <a:cs typeface="Calibri"/>
                <a:sym typeface="Calibri"/>
              </a:defRPr>
            </a:lvl5pPr>
            <a:lvl6pPr indent="-304800" lvl="5" marL="2743200" rtl="0">
              <a:spcBef>
                <a:spcPts val="800"/>
              </a:spcBef>
              <a:spcAft>
                <a:spcPts val="0"/>
              </a:spcAft>
              <a:buClr>
                <a:schemeClr val="lt1"/>
              </a:buClr>
              <a:buSzPts val="1200"/>
              <a:buFont typeface="Calibri"/>
              <a:buChar char="■"/>
              <a:defRPr sz="1200">
                <a:solidFill>
                  <a:schemeClr val="lt1"/>
                </a:solidFill>
                <a:latin typeface="Calibri"/>
                <a:ea typeface="Calibri"/>
                <a:cs typeface="Calibri"/>
                <a:sym typeface="Calibri"/>
              </a:defRPr>
            </a:lvl6pPr>
            <a:lvl7pPr indent="-304800" lvl="6" marL="3200400" rtl="0">
              <a:spcBef>
                <a:spcPts val="800"/>
              </a:spcBef>
              <a:spcAft>
                <a:spcPts val="0"/>
              </a:spcAft>
              <a:buClr>
                <a:schemeClr val="lt1"/>
              </a:buClr>
              <a:buSzPts val="1200"/>
              <a:buFont typeface="Calibri"/>
              <a:buChar char="●"/>
              <a:defRPr sz="1200">
                <a:solidFill>
                  <a:schemeClr val="lt1"/>
                </a:solidFill>
                <a:latin typeface="Calibri"/>
                <a:ea typeface="Calibri"/>
                <a:cs typeface="Calibri"/>
                <a:sym typeface="Calibri"/>
              </a:defRPr>
            </a:lvl7pPr>
            <a:lvl8pPr indent="-304800" lvl="7" marL="3657600" rtl="0">
              <a:spcBef>
                <a:spcPts val="800"/>
              </a:spcBef>
              <a:spcAft>
                <a:spcPts val="0"/>
              </a:spcAft>
              <a:buClr>
                <a:schemeClr val="lt1"/>
              </a:buClr>
              <a:buSzPts val="1200"/>
              <a:buFont typeface="Calibri"/>
              <a:buChar char="○"/>
              <a:defRPr sz="1200">
                <a:solidFill>
                  <a:schemeClr val="lt1"/>
                </a:solidFill>
                <a:latin typeface="Calibri"/>
                <a:ea typeface="Calibri"/>
                <a:cs typeface="Calibri"/>
                <a:sym typeface="Calibri"/>
              </a:defRPr>
            </a:lvl8pPr>
            <a:lvl9pPr indent="-304800" lvl="8" marL="4114800" rtl="0">
              <a:spcBef>
                <a:spcPts val="800"/>
              </a:spcBef>
              <a:spcAft>
                <a:spcPts val="800"/>
              </a:spcAft>
              <a:buClr>
                <a:schemeClr val="lt1"/>
              </a:buClr>
              <a:buSzPts val="1200"/>
              <a:buFont typeface="Calibri"/>
              <a:buChar char="■"/>
              <a:defRPr sz="1200">
                <a:solidFill>
                  <a:schemeClr val="lt1"/>
                </a:solidFill>
                <a:latin typeface="Calibri"/>
                <a:ea typeface="Calibri"/>
                <a:cs typeface="Calibri"/>
                <a:sym typeface="Calibri"/>
              </a:defRPr>
            </a:lvl9pPr>
          </a:lstStyle>
          <a:p/>
        </p:txBody>
      </p:sp>
      <p:cxnSp>
        <p:nvCxnSpPr>
          <p:cNvPr id="17" name="Google Shape;17;p2"/>
          <p:cNvCxnSpPr/>
          <p:nvPr/>
        </p:nvCxnSpPr>
        <p:spPr>
          <a:xfrm>
            <a:off x="1973900" y="2782425"/>
            <a:ext cx="0" cy="493500"/>
          </a:xfrm>
          <a:prstGeom prst="straightConnector1">
            <a:avLst/>
          </a:prstGeom>
          <a:noFill/>
          <a:ln cap="flat" cmpd="sng" w="9525">
            <a:solidFill>
              <a:schemeClr val="lt1"/>
            </a:solidFill>
            <a:prstDash val="solid"/>
            <a:round/>
            <a:headEnd len="med" w="med" type="none"/>
            <a:tailEnd len="med" w="med" type="none"/>
          </a:ln>
        </p:spPr>
      </p:cxnSp>
      <p:sp>
        <p:nvSpPr>
          <p:cNvPr id="18" name="Google Shape;18;p2"/>
          <p:cNvSpPr/>
          <p:nvPr/>
        </p:nvSpPr>
        <p:spPr>
          <a:xfrm>
            <a:off x="603400" y="4745175"/>
            <a:ext cx="1150500" cy="1848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9" name="Google Shape;19;p2"/>
          <p:cNvGrpSpPr/>
          <p:nvPr/>
        </p:nvGrpSpPr>
        <p:grpSpPr>
          <a:xfrm>
            <a:off x="6079950" y="1762150"/>
            <a:ext cx="94200" cy="460275"/>
            <a:chOff x="6193700" y="1865950"/>
            <a:chExt cx="94200" cy="460275"/>
          </a:xfrm>
        </p:grpSpPr>
        <p:sp>
          <p:nvSpPr>
            <p:cNvPr id="20" name="Google Shape;20;p2"/>
            <p:cNvSpPr/>
            <p:nvPr/>
          </p:nvSpPr>
          <p:spPr>
            <a:xfrm>
              <a:off x="6193700" y="1865950"/>
              <a:ext cx="94200" cy="94200"/>
            </a:xfrm>
            <a:prstGeom prst="rect">
              <a:avLst/>
            </a:prstGeom>
            <a:solidFill>
              <a:srgbClr val="00B0D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GB"/>
                <a:t> </a:t>
              </a:r>
              <a:endParaRPr/>
            </a:p>
          </p:txBody>
        </p:sp>
        <p:sp>
          <p:nvSpPr>
            <p:cNvPr id="21" name="Google Shape;21;p2"/>
            <p:cNvSpPr/>
            <p:nvPr/>
          </p:nvSpPr>
          <p:spPr>
            <a:xfrm>
              <a:off x="6193700" y="1987975"/>
              <a:ext cx="94200" cy="94200"/>
            </a:xfrm>
            <a:prstGeom prst="rect">
              <a:avLst/>
            </a:prstGeom>
            <a:solidFill>
              <a:srgbClr val="E5187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GB"/>
                <a:t> </a:t>
              </a:r>
              <a:endParaRPr/>
            </a:p>
          </p:txBody>
        </p:sp>
        <p:sp>
          <p:nvSpPr>
            <p:cNvPr id="22" name="Google Shape;22;p2"/>
            <p:cNvSpPr/>
            <p:nvPr/>
          </p:nvSpPr>
          <p:spPr>
            <a:xfrm>
              <a:off x="6193700" y="2110000"/>
              <a:ext cx="94200" cy="94200"/>
            </a:xfrm>
            <a:prstGeom prst="rect">
              <a:avLst/>
            </a:prstGeom>
            <a:solidFill>
              <a:srgbClr val="F8B20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GB"/>
                <a:t> </a:t>
              </a:r>
              <a:endParaRPr/>
            </a:p>
          </p:txBody>
        </p:sp>
        <p:sp>
          <p:nvSpPr>
            <p:cNvPr id="23" name="Google Shape;23;p2"/>
            <p:cNvSpPr/>
            <p:nvPr/>
          </p:nvSpPr>
          <p:spPr>
            <a:xfrm>
              <a:off x="6193700" y="2232025"/>
              <a:ext cx="94200" cy="94200"/>
            </a:xfrm>
            <a:prstGeom prst="rect">
              <a:avLst/>
            </a:prstGeom>
            <a:solidFill>
              <a:srgbClr val="8E489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GB"/>
                <a:t> </a:t>
              </a:r>
              <a:endParaRPr/>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PAGE - 1 COLOUMN 1">
  <p:cSld name="CUSTOM_3_1">
    <p:spTree>
      <p:nvGrpSpPr>
        <p:cNvPr id="79" name="Shape 79"/>
        <p:cNvGrpSpPr/>
        <p:nvPr/>
      </p:nvGrpSpPr>
      <p:grpSpPr>
        <a:xfrm>
          <a:off x="0" y="0"/>
          <a:ext cx="0" cy="0"/>
          <a:chOff x="0" y="0"/>
          <a:chExt cx="0" cy="0"/>
        </a:xfrm>
      </p:grpSpPr>
      <p:pic>
        <p:nvPicPr>
          <p:cNvPr id="80" name="Google Shape;80;p11"/>
          <p:cNvPicPr preferRelativeResize="0"/>
          <p:nvPr/>
        </p:nvPicPr>
        <p:blipFill>
          <a:blip r:embed="rId2">
            <a:alphaModFix/>
          </a:blip>
          <a:stretch>
            <a:fillRect/>
          </a:stretch>
        </p:blipFill>
        <p:spPr>
          <a:xfrm>
            <a:off x="0" y="5"/>
            <a:ext cx="9144003" cy="4464845"/>
          </a:xfrm>
          <a:prstGeom prst="rect">
            <a:avLst/>
          </a:prstGeom>
          <a:noFill/>
          <a:ln>
            <a:noFill/>
          </a:ln>
        </p:spPr>
      </p:pic>
      <p:sp>
        <p:nvSpPr>
          <p:cNvPr id="81" name="Google Shape;81;p11"/>
          <p:cNvSpPr/>
          <p:nvPr/>
        </p:nvSpPr>
        <p:spPr>
          <a:xfrm>
            <a:off x="603400" y="4745175"/>
            <a:ext cx="1150500" cy="1848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11"/>
          <p:cNvSpPr txBox="1"/>
          <p:nvPr>
            <p:ph idx="1" type="subTitle"/>
          </p:nvPr>
        </p:nvSpPr>
        <p:spPr>
          <a:xfrm>
            <a:off x="661057" y="4761948"/>
            <a:ext cx="3623100" cy="107700"/>
          </a:xfrm>
          <a:prstGeom prst="rect">
            <a:avLst/>
          </a:prstGeom>
        </p:spPr>
        <p:txBody>
          <a:bodyPr anchorCtr="0" anchor="t" bIns="0" lIns="0" spcFirstLastPara="1" rIns="0" wrap="square" tIns="0">
            <a:noAutofit/>
          </a:bodyPr>
          <a:lstStyle>
            <a:lvl1pPr lvl="0" rtl="0">
              <a:spcBef>
                <a:spcPts val="0"/>
              </a:spcBef>
              <a:spcAft>
                <a:spcPts val="0"/>
              </a:spcAft>
              <a:buClr>
                <a:srgbClr val="939597"/>
              </a:buClr>
              <a:buSzPts val="700"/>
              <a:buFont typeface="Calibri"/>
              <a:buNone/>
              <a:defRPr sz="700">
                <a:solidFill>
                  <a:srgbClr val="939597"/>
                </a:solidFill>
                <a:latin typeface="Calibri"/>
                <a:ea typeface="Calibri"/>
                <a:cs typeface="Calibri"/>
                <a:sym typeface="Calibri"/>
              </a:defRPr>
            </a:lvl1pPr>
            <a:lvl2pPr lvl="1" rtl="0">
              <a:spcBef>
                <a:spcPts val="0"/>
              </a:spcBef>
              <a:spcAft>
                <a:spcPts val="0"/>
              </a:spcAft>
              <a:buClr>
                <a:srgbClr val="939597"/>
              </a:buClr>
              <a:buSzPts val="700"/>
              <a:buNone/>
              <a:defRPr sz="700">
                <a:solidFill>
                  <a:srgbClr val="939597"/>
                </a:solidFill>
              </a:defRPr>
            </a:lvl2pPr>
            <a:lvl3pPr lvl="2" rtl="0">
              <a:spcBef>
                <a:spcPts val="0"/>
              </a:spcBef>
              <a:spcAft>
                <a:spcPts val="0"/>
              </a:spcAft>
              <a:buClr>
                <a:srgbClr val="939597"/>
              </a:buClr>
              <a:buSzPts val="700"/>
              <a:buNone/>
              <a:defRPr sz="700">
                <a:solidFill>
                  <a:srgbClr val="939597"/>
                </a:solidFill>
              </a:defRPr>
            </a:lvl3pPr>
            <a:lvl4pPr lvl="3" rtl="0">
              <a:spcBef>
                <a:spcPts val="0"/>
              </a:spcBef>
              <a:spcAft>
                <a:spcPts val="0"/>
              </a:spcAft>
              <a:buClr>
                <a:srgbClr val="939597"/>
              </a:buClr>
              <a:buSzPts val="700"/>
              <a:buNone/>
              <a:defRPr sz="700">
                <a:solidFill>
                  <a:srgbClr val="939597"/>
                </a:solidFill>
              </a:defRPr>
            </a:lvl4pPr>
            <a:lvl5pPr lvl="4" rtl="0">
              <a:spcBef>
                <a:spcPts val="0"/>
              </a:spcBef>
              <a:spcAft>
                <a:spcPts val="0"/>
              </a:spcAft>
              <a:buClr>
                <a:srgbClr val="939597"/>
              </a:buClr>
              <a:buSzPts val="700"/>
              <a:buNone/>
              <a:defRPr sz="700">
                <a:solidFill>
                  <a:srgbClr val="939597"/>
                </a:solidFill>
              </a:defRPr>
            </a:lvl5pPr>
            <a:lvl6pPr lvl="5" rtl="0">
              <a:spcBef>
                <a:spcPts val="0"/>
              </a:spcBef>
              <a:spcAft>
                <a:spcPts val="0"/>
              </a:spcAft>
              <a:buClr>
                <a:srgbClr val="939597"/>
              </a:buClr>
              <a:buSzPts val="700"/>
              <a:buNone/>
              <a:defRPr sz="700">
                <a:solidFill>
                  <a:srgbClr val="939597"/>
                </a:solidFill>
              </a:defRPr>
            </a:lvl6pPr>
            <a:lvl7pPr lvl="6" rtl="0">
              <a:spcBef>
                <a:spcPts val="0"/>
              </a:spcBef>
              <a:spcAft>
                <a:spcPts val="0"/>
              </a:spcAft>
              <a:buClr>
                <a:srgbClr val="939597"/>
              </a:buClr>
              <a:buSzPts val="700"/>
              <a:buNone/>
              <a:defRPr sz="700">
                <a:solidFill>
                  <a:srgbClr val="939597"/>
                </a:solidFill>
              </a:defRPr>
            </a:lvl7pPr>
            <a:lvl8pPr lvl="7" rtl="0">
              <a:spcBef>
                <a:spcPts val="0"/>
              </a:spcBef>
              <a:spcAft>
                <a:spcPts val="0"/>
              </a:spcAft>
              <a:buClr>
                <a:srgbClr val="939597"/>
              </a:buClr>
              <a:buSzPts val="700"/>
              <a:buNone/>
              <a:defRPr sz="700">
                <a:solidFill>
                  <a:srgbClr val="939597"/>
                </a:solidFill>
              </a:defRPr>
            </a:lvl8pPr>
            <a:lvl9pPr lvl="8" rtl="0">
              <a:spcBef>
                <a:spcPts val="0"/>
              </a:spcBef>
              <a:spcAft>
                <a:spcPts val="0"/>
              </a:spcAft>
              <a:buClr>
                <a:srgbClr val="939597"/>
              </a:buClr>
              <a:buSzPts val="700"/>
              <a:buNone/>
              <a:defRPr sz="700">
                <a:solidFill>
                  <a:srgbClr val="939597"/>
                </a:solidFill>
              </a:defRPr>
            </a:lvl9pPr>
          </a:lstStyle>
          <a:p/>
        </p:txBody>
      </p:sp>
      <p:sp>
        <p:nvSpPr>
          <p:cNvPr id="83" name="Google Shape;83;p11"/>
          <p:cNvSpPr txBox="1"/>
          <p:nvPr>
            <p:ph idx="2" type="body"/>
          </p:nvPr>
        </p:nvSpPr>
        <p:spPr>
          <a:xfrm>
            <a:off x="656375" y="1762150"/>
            <a:ext cx="5476200" cy="1974000"/>
          </a:xfrm>
          <a:prstGeom prst="rect">
            <a:avLst/>
          </a:prstGeom>
        </p:spPr>
        <p:txBody>
          <a:bodyPr anchorCtr="0" anchor="t" bIns="0" lIns="0" spcFirstLastPara="1" rIns="0" wrap="square" tIns="0">
            <a:noAutofit/>
          </a:bodyPr>
          <a:lstStyle>
            <a:lvl1pPr indent="-342900" lvl="0" marL="457200" rtl="0">
              <a:lnSpc>
                <a:spcPct val="95000"/>
              </a:lnSpc>
              <a:spcBef>
                <a:spcPts val="0"/>
              </a:spcBef>
              <a:spcAft>
                <a:spcPts val="0"/>
              </a:spcAft>
              <a:buClr>
                <a:schemeClr val="lt1"/>
              </a:buClr>
              <a:buSzPts val="1800"/>
              <a:buFont typeface="Calibri"/>
              <a:buChar char="●"/>
              <a:defRPr b="1">
                <a:solidFill>
                  <a:schemeClr val="lt1"/>
                </a:solidFill>
                <a:latin typeface="Calibri"/>
                <a:ea typeface="Calibri"/>
                <a:cs typeface="Calibri"/>
                <a:sym typeface="Calibri"/>
              </a:defRPr>
            </a:lvl1pPr>
            <a:lvl2pPr indent="-342900" lvl="1" marL="914400" rtl="0">
              <a:lnSpc>
                <a:spcPct val="95000"/>
              </a:lnSpc>
              <a:spcBef>
                <a:spcPts val="800"/>
              </a:spcBef>
              <a:spcAft>
                <a:spcPts val="0"/>
              </a:spcAft>
              <a:buClr>
                <a:schemeClr val="lt1"/>
              </a:buClr>
              <a:buSzPts val="1800"/>
              <a:buFont typeface="Calibri"/>
              <a:buChar char="○"/>
              <a:defRPr>
                <a:solidFill>
                  <a:schemeClr val="lt1"/>
                </a:solidFill>
                <a:latin typeface="Calibri"/>
                <a:ea typeface="Calibri"/>
                <a:cs typeface="Calibri"/>
                <a:sym typeface="Calibri"/>
              </a:defRPr>
            </a:lvl2pPr>
            <a:lvl3pPr indent="-342900" lvl="2" marL="1371600" rtl="0">
              <a:lnSpc>
                <a:spcPct val="95000"/>
              </a:lnSpc>
              <a:spcBef>
                <a:spcPts val="800"/>
              </a:spcBef>
              <a:spcAft>
                <a:spcPts val="0"/>
              </a:spcAft>
              <a:buClr>
                <a:schemeClr val="lt1"/>
              </a:buClr>
              <a:buSzPts val="1800"/>
              <a:buFont typeface="Calibri"/>
              <a:buChar char="■"/>
              <a:defRPr>
                <a:solidFill>
                  <a:schemeClr val="lt1"/>
                </a:solidFill>
                <a:latin typeface="Calibri"/>
                <a:ea typeface="Calibri"/>
                <a:cs typeface="Calibri"/>
                <a:sym typeface="Calibri"/>
              </a:defRPr>
            </a:lvl3pPr>
            <a:lvl4pPr indent="-342900" lvl="3" marL="1828800" rtl="0">
              <a:lnSpc>
                <a:spcPct val="95000"/>
              </a:lnSpc>
              <a:spcBef>
                <a:spcPts val="800"/>
              </a:spcBef>
              <a:spcAft>
                <a:spcPts val="0"/>
              </a:spcAft>
              <a:buClr>
                <a:schemeClr val="lt1"/>
              </a:buClr>
              <a:buSzPts val="1800"/>
              <a:buFont typeface="Calibri"/>
              <a:buChar char="●"/>
              <a:defRPr>
                <a:solidFill>
                  <a:schemeClr val="lt1"/>
                </a:solidFill>
                <a:latin typeface="Calibri"/>
                <a:ea typeface="Calibri"/>
                <a:cs typeface="Calibri"/>
                <a:sym typeface="Calibri"/>
              </a:defRPr>
            </a:lvl4pPr>
            <a:lvl5pPr indent="-342900" lvl="4" marL="2286000" rtl="0">
              <a:lnSpc>
                <a:spcPct val="95000"/>
              </a:lnSpc>
              <a:spcBef>
                <a:spcPts val="800"/>
              </a:spcBef>
              <a:spcAft>
                <a:spcPts val="0"/>
              </a:spcAft>
              <a:buClr>
                <a:schemeClr val="lt1"/>
              </a:buClr>
              <a:buSzPts val="1800"/>
              <a:buFont typeface="Calibri"/>
              <a:buChar char="○"/>
              <a:defRPr>
                <a:solidFill>
                  <a:schemeClr val="lt1"/>
                </a:solidFill>
                <a:latin typeface="Calibri"/>
                <a:ea typeface="Calibri"/>
                <a:cs typeface="Calibri"/>
                <a:sym typeface="Calibri"/>
              </a:defRPr>
            </a:lvl5pPr>
            <a:lvl6pPr indent="-342900" lvl="5" marL="2743200" rtl="0">
              <a:lnSpc>
                <a:spcPct val="95000"/>
              </a:lnSpc>
              <a:spcBef>
                <a:spcPts val="800"/>
              </a:spcBef>
              <a:spcAft>
                <a:spcPts val="0"/>
              </a:spcAft>
              <a:buClr>
                <a:schemeClr val="lt1"/>
              </a:buClr>
              <a:buSzPts val="1800"/>
              <a:buFont typeface="Calibri"/>
              <a:buChar char="■"/>
              <a:defRPr>
                <a:solidFill>
                  <a:schemeClr val="lt1"/>
                </a:solidFill>
                <a:latin typeface="Calibri"/>
                <a:ea typeface="Calibri"/>
                <a:cs typeface="Calibri"/>
                <a:sym typeface="Calibri"/>
              </a:defRPr>
            </a:lvl6pPr>
            <a:lvl7pPr indent="-342900" lvl="6" marL="3200400" rtl="0">
              <a:lnSpc>
                <a:spcPct val="95000"/>
              </a:lnSpc>
              <a:spcBef>
                <a:spcPts val="800"/>
              </a:spcBef>
              <a:spcAft>
                <a:spcPts val="0"/>
              </a:spcAft>
              <a:buClr>
                <a:schemeClr val="lt1"/>
              </a:buClr>
              <a:buSzPts val="1800"/>
              <a:buFont typeface="Calibri"/>
              <a:buChar char="●"/>
              <a:defRPr>
                <a:solidFill>
                  <a:schemeClr val="lt1"/>
                </a:solidFill>
                <a:latin typeface="Calibri"/>
                <a:ea typeface="Calibri"/>
                <a:cs typeface="Calibri"/>
                <a:sym typeface="Calibri"/>
              </a:defRPr>
            </a:lvl7pPr>
            <a:lvl8pPr indent="-342900" lvl="7" marL="3657600" rtl="0">
              <a:lnSpc>
                <a:spcPct val="95000"/>
              </a:lnSpc>
              <a:spcBef>
                <a:spcPts val="800"/>
              </a:spcBef>
              <a:spcAft>
                <a:spcPts val="0"/>
              </a:spcAft>
              <a:buClr>
                <a:schemeClr val="lt1"/>
              </a:buClr>
              <a:buSzPts val="1800"/>
              <a:buFont typeface="Calibri"/>
              <a:buChar char="○"/>
              <a:defRPr>
                <a:solidFill>
                  <a:schemeClr val="lt1"/>
                </a:solidFill>
                <a:latin typeface="Calibri"/>
                <a:ea typeface="Calibri"/>
                <a:cs typeface="Calibri"/>
                <a:sym typeface="Calibri"/>
              </a:defRPr>
            </a:lvl8pPr>
            <a:lvl9pPr indent="-342900" lvl="8" marL="4114800" rtl="0">
              <a:lnSpc>
                <a:spcPct val="95000"/>
              </a:lnSpc>
              <a:spcBef>
                <a:spcPts val="800"/>
              </a:spcBef>
              <a:spcAft>
                <a:spcPts val="800"/>
              </a:spcAft>
              <a:buClr>
                <a:schemeClr val="lt1"/>
              </a:buClr>
              <a:buSzPts val="1800"/>
              <a:buFont typeface="Calibri"/>
              <a:buChar char="■"/>
              <a:defRPr>
                <a:solidFill>
                  <a:schemeClr val="lt1"/>
                </a:solidFill>
                <a:latin typeface="Calibri"/>
                <a:ea typeface="Calibri"/>
                <a:cs typeface="Calibri"/>
                <a:sym typeface="Calibri"/>
              </a:defRPr>
            </a:lvl9pPr>
          </a:lstStyle>
          <a:p/>
        </p:txBody>
      </p:sp>
      <p:sp>
        <p:nvSpPr>
          <p:cNvPr id="84" name="Google Shape;84;p11"/>
          <p:cNvSpPr txBox="1"/>
          <p:nvPr>
            <p:ph type="title"/>
          </p:nvPr>
        </p:nvSpPr>
        <p:spPr>
          <a:xfrm>
            <a:off x="656375" y="954875"/>
            <a:ext cx="5144400" cy="762600"/>
          </a:xfrm>
          <a:prstGeom prst="rect">
            <a:avLst/>
          </a:prstGeom>
        </p:spPr>
        <p:txBody>
          <a:bodyPr anchorCtr="0" anchor="t" bIns="0" lIns="0" spcFirstLastPara="1" rIns="0" wrap="square" tIns="0">
            <a:noAutofit/>
          </a:bodyPr>
          <a:lstStyle>
            <a:lvl1pPr lvl="0" rtl="0">
              <a:spcBef>
                <a:spcPts val="0"/>
              </a:spcBef>
              <a:spcAft>
                <a:spcPts val="0"/>
              </a:spcAft>
              <a:buClr>
                <a:schemeClr val="lt1"/>
              </a:buClr>
              <a:buSzPts val="2400"/>
              <a:buNone/>
              <a:defRPr b="0" sz="2400">
                <a:solidFill>
                  <a:schemeClr val="lt1"/>
                </a:solidFill>
              </a:defRPr>
            </a:lvl1pPr>
            <a:lvl2pPr lvl="1" rtl="0">
              <a:spcBef>
                <a:spcPts val="30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OP BANNER - 1 COLUMN">
  <p:cSld name="CUSTOM_3_1_1_1">
    <p:spTree>
      <p:nvGrpSpPr>
        <p:cNvPr id="85" name="Shape 85"/>
        <p:cNvGrpSpPr/>
        <p:nvPr/>
      </p:nvGrpSpPr>
      <p:grpSpPr>
        <a:xfrm>
          <a:off x="0" y="0"/>
          <a:ext cx="0" cy="0"/>
          <a:chOff x="0" y="0"/>
          <a:chExt cx="0" cy="0"/>
        </a:xfrm>
      </p:grpSpPr>
      <p:sp>
        <p:nvSpPr>
          <p:cNvPr id="86" name="Google Shape;86;p12"/>
          <p:cNvSpPr txBox="1"/>
          <p:nvPr>
            <p:ph type="title"/>
          </p:nvPr>
        </p:nvSpPr>
        <p:spPr>
          <a:xfrm>
            <a:off x="659000" y="2108900"/>
            <a:ext cx="4488600" cy="303900"/>
          </a:xfrm>
          <a:prstGeom prst="rect">
            <a:avLst/>
          </a:prstGeom>
        </p:spPr>
        <p:txBody>
          <a:bodyPr anchorCtr="0" anchor="t" bIns="0" lIns="0" spcFirstLastPara="1" rIns="0" wrap="square" tIns="0">
            <a:noAutofit/>
          </a:bodyPr>
          <a:lstStyle>
            <a:lvl1pPr lvl="0" rtl="0">
              <a:spcBef>
                <a:spcPts val="0"/>
              </a:spcBef>
              <a:spcAft>
                <a:spcPts val="0"/>
              </a:spcAft>
              <a:buClr>
                <a:srgbClr val="404041"/>
              </a:buClr>
              <a:buSzPts val="2400"/>
              <a:buNone/>
              <a:defRPr b="0" sz="2400">
                <a:solidFill>
                  <a:srgbClr val="404041"/>
                </a:solidFill>
              </a:defRPr>
            </a:lvl1pPr>
            <a:lvl2pPr lvl="1" rtl="0">
              <a:spcBef>
                <a:spcPts val="300"/>
              </a:spcBef>
              <a:spcAft>
                <a:spcPts val="0"/>
              </a:spcAft>
              <a:buSzPts val="2100"/>
              <a:buNone/>
              <a:defRPr sz="2100"/>
            </a:lvl2pPr>
            <a:lvl3pPr lvl="2" rtl="0">
              <a:spcBef>
                <a:spcPts val="0"/>
              </a:spcBef>
              <a:spcAft>
                <a:spcPts val="0"/>
              </a:spcAft>
              <a:buSzPts val="2100"/>
              <a:buNone/>
              <a:defRPr sz="2100"/>
            </a:lvl3pPr>
            <a:lvl4pPr lvl="3" rtl="0">
              <a:spcBef>
                <a:spcPts val="0"/>
              </a:spcBef>
              <a:spcAft>
                <a:spcPts val="0"/>
              </a:spcAft>
              <a:buSzPts val="2100"/>
              <a:buNone/>
              <a:defRPr sz="2100"/>
            </a:lvl4pPr>
            <a:lvl5pPr lvl="4" rtl="0">
              <a:spcBef>
                <a:spcPts val="0"/>
              </a:spcBef>
              <a:spcAft>
                <a:spcPts val="0"/>
              </a:spcAft>
              <a:buSzPts val="2100"/>
              <a:buNone/>
              <a:defRPr sz="2100"/>
            </a:lvl5pPr>
            <a:lvl6pPr lvl="5" rtl="0">
              <a:spcBef>
                <a:spcPts val="0"/>
              </a:spcBef>
              <a:spcAft>
                <a:spcPts val="0"/>
              </a:spcAft>
              <a:buSzPts val="2100"/>
              <a:buNone/>
              <a:defRPr sz="2100"/>
            </a:lvl6pPr>
            <a:lvl7pPr lvl="6" rtl="0">
              <a:spcBef>
                <a:spcPts val="0"/>
              </a:spcBef>
              <a:spcAft>
                <a:spcPts val="0"/>
              </a:spcAft>
              <a:buSzPts val="2100"/>
              <a:buNone/>
              <a:defRPr sz="2100"/>
            </a:lvl7pPr>
            <a:lvl8pPr lvl="7" rtl="0">
              <a:spcBef>
                <a:spcPts val="0"/>
              </a:spcBef>
              <a:spcAft>
                <a:spcPts val="0"/>
              </a:spcAft>
              <a:buSzPts val="2100"/>
              <a:buNone/>
              <a:defRPr sz="2100"/>
            </a:lvl8pPr>
            <a:lvl9pPr lvl="8" rtl="0">
              <a:spcBef>
                <a:spcPts val="0"/>
              </a:spcBef>
              <a:spcAft>
                <a:spcPts val="0"/>
              </a:spcAft>
              <a:buSzPts val="2100"/>
              <a:buNone/>
              <a:defRPr sz="2100"/>
            </a:lvl9pPr>
          </a:lstStyle>
          <a:p/>
        </p:txBody>
      </p:sp>
      <p:sp>
        <p:nvSpPr>
          <p:cNvPr id="87" name="Google Shape;87;p12"/>
          <p:cNvSpPr txBox="1"/>
          <p:nvPr>
            <p:ph idx="1" type="body"/>
          </p:nvPr>
        </p:nvSpPr>
        <p:spPr>
          <a:xfrm>
            <a:off x="659000" y="2618825"/>
            <a:ext cx="4373400" cy="1585800"/>
          </a:xfrm>
          <a:prstGeom prst="rect">
            <a:avLst/>
          </a:prstGeom>
        </p:spPr>
        <p:txBody>
          <a:bodyPr anchorCtr="0" anchor="t" bIns="0" lIns="0" spcFirstLastPara="1" rIns="0" wrap="square" tIns="0">
            <a:noAutofit/>
          </a:bodyPr>
          <a:lstStyle>
            <a:lvl1pPr indent="-349250" lvl="0" marL="457200" rtl="0">
              <a:lnSpc>
                <a:spcPct val="95000"/>
              </a:lnSpc>
              <a:spcBef>
                <a:spcPts val="0"/>
              </a:spcBef>
              <a:spcAft>
                <a:spcPts val="0"/>
              </a:spcAft>
              <a:buClr>
                <a:srgbClr val="404041"/>
              </a:buClr>
              <a:buSzPts val="1900"/>
              <a:buFont typeface="Calibri"/>
              <a:buChar char="●"/>
              <a:defRPr b="1" sz="1900">
                <a:solidFill>
                  <a:srgbClr val="404041"/>
                </a:solidFill>
                <a:latin typeface="Calibri"/>
                <a:ea typeface="Calibri"/>
                <a:cs typeface="Calibri"/>
                <a:sym typeface="Calibri"/>
              </a:defRPr>
            </a:lvl1pPr>
            <a:lvl2pPr indent="-349250" lvl="1" marL="914400" rtl="0">
              <a:lnSpc>
                <a:spcPct val="95000"/>
              </a:lnSpc>
              <a:spcBef>
                <a:spcPts val="800"/>
              </a:spcBef>
              <a:spcAft>
                <a:spcPts val="0"/>
              </a:spcAft>
              <a:buClr>
                <a:srgbClr val="404041"/>
              </a:buClr>
              <a:buSzPts val="1900"/>
              <a:buFont typeface="Calibri"/>
              <a:buChar char="○"/>
              <a:defRPr sz="1900">
                <a:solidFill>
                  <a:srgbClr val="404041"/>
                </a:solidFill>
                <a:latin typeface="Calibri"/>
                <a:ea typeface="Calibri"/>
                <a:cs typeface="Calibri"/>
                <a:sym typeface="Calibri"/>
              </a:defRPr>
            </a:lvl2pPr>
            <a:lvl3pPr indent="-349250" lvl="2" marL="1371600" rtl="0">
              <a:lnSpc>
                <a:spcPct val="95000"/>
              </a:lnSpc>
              <a:spcBef>
                <a:spcPts val="800"/>
              </a:spcBef>
              <a:spcAft>
                <a:spcPts val="0"/>
              </a:spcAft>
              <a:buClr>
                <a:srgbClr val="404041"/>
              </a:buClr>
              <a:buSzPts val="1900"/>
              <a:buFont typeface="Calibri"/>
              <a:buChar char="■"/>
              <a:defRPr sz="1900">
                <a:solidFill>
                  <a:srgbClr val="404041"/>
                </a:solidFill>
                <a:latin typeface="Calibri"/>
                <a:ea typeface="Calibri"/>
                <a:cs typeface="Calibri"/>
                <a:sym typeface="Calibri"/>
              </a:defRPr>
            </a:lvl3pPr>
            <a:lvl4pPr indent="-349250" lvl="3" marL="1828800" rtl="0">
              <a:lnSpc>
                <a:spcPct val="95000"/>
              </a:lnSpc>
              <a:spcBef>
                <a:spcPts val="800"/>
              </a:spcBef>
              <a:spcAft>
                <a:spcPts val="0"/>
              </a:spcAft>
              <a:buClr>
                <a:srgbClr val="404041"/>
              </a:buClr>
              <a:buSzPts val="1900"/>
              <a:buFont typeface="Calibri"/>
              <a:buChar char="●"/>
              <a:defRPr sz="1900">
                <a:solidFill>
                  <a:srgbClr val="404041"/>
                </a:solidFill>
                <a:latin typeface="Calibri"/>
                <a:ea typeface="Calibri"/>
                <a:cs typeface="Calibri"/>
                <a:sym typeface="Calibri"/>
              </a:defRPr>
            </a:lvl4pPr>
            <a:lvl5pPr indent="-349250" lvl="4" marL="2286000" rtl="0">
              <a:lnSpc>
                <a:spcPct val="95000"/>
              </a:lnSpc>
              <a:spcBef>
                <a:spcPts val="800"/>
              </a:spcBef>
              <a:spcAft>
                <a:spcPts val="0"/>
              </a:spcAft>
              <a:buClr>
                <a:srgbClr val="404041"/>
              </a:buClr>
              <a:buSzPts val="1900"/>
              <a:buFont typeface="Calibri"/>
              <a:buChar char="○"/>
              <a:defRPr sz="1900">
                <a:solidFill>
                  <a:srgbClr val="404041"/>
                </a:solidFill>
                <a:latin typeface="Calibri"/>
                <a:ea typeface="Calibri"/>
                <a:cs typeface="Calibri"/>
                <a:sym typeface="Calibri"/>
              </a:defRPr>
            </a:lvl5pPr>
            <a:lvl6pPr indent="-349250" lvl="5" marL="2743200" rtl="0">
              <a:lnSpc>
                <a:spcPct val="95000"/>
              </a:lnSpc>
              <a:spcBef>
                <a:spcPts val="800"/>
              </a:spcBef>
              <a:spcAft>
                <a:spcPts val="0"/>
              </a:spcAft>
              <a:buClr>
                <a:srgbClr val="404041"/>
              </a:buClr>
              <a:buSzPts val="1900"/>
              <a:buFont typeface="Calibri"/>
              <a:buChar char="■"/>
              <a:defRPr sz="1900">
                <a:solidFill>
                  <a:srgbClr val="404041"/>
                </a:solidFill>
                <a:latin typeface="Calibri"/>
                <a:ea typeface="Calibri"/>
                <a:cs typeface="Calibri"/>
                <a:sym typeface="Calibri"/>
              </a:defRPr>
            </a:lvl6pPr>
            <a:lvl7pPr indent="-349250" lvl="6" marL="3200400" rtl="0">
              <a:lnSpc>
                <a:spcPct val="95000"/>
              </a:lnSpc>
              <a:spcBef>
                <a:spcPts val="800"/>
              </a:spcBef>
              <a:spcAft>
                <a:spcPts val="0"/>
              </a:spcAft>
              <a:buClr>
                <a:srgbClr val="404041"/>
              </a:buClr>
              <a:buSzPts val="1900"/>
              <a:buFont typeface="Calibri"/>
              <a:buChar char="●"/>
              <a:defRPr sz="1900">
                <a:solidFill>
                  <a:srgbClr val="404041"/>
                </a:solidFill>
                <a:latin typeface="Calibri"/>
                <a:ea typeface="Calibri"/>
                <a:cs typeface="Calibri"/>
                <a:sym typeface="Calibri"/>
              </a:defRPr>
            </a:lvl7pPr>
            <a:lvl8pPr indent="-349250" lvl="7" marL="3657600" rtl="0">
              <a:lnSpc>
                <a:spcPct val="95000"/>
              </a:lnSpc>
              <a:spcBef>
                <a:spcPts val="800"/>
              </a:spcBef>
              <a:spcAft>
                <a:spcPts val="0"/>
              </a:spcAft>
              <a:buClr>
                <a:srgbClr val="404041"/>
              </a:buClr>
              <a:buSzPts val="1900"/>
              <a:buFont typeface="Calibri"/>
              <a:buChar char="○"/>
              <a:defRPr sz="1900">
                <a:solidFill>
                  <a:srgbClr val="404041"/>
                </a:solidFill>
                <a:latin typeface="Calibri"/>
                <a:ea typeface="Calibri"/>
                <a:cs typeface="Calibri"/>
                <a:sym typeface="Calibri"/>
              </a:defRPr>
            </a:lvl8pPr>
            <a:lvl9pPr indent="-349250" lvl="8" marL="4114800" rtl="0">
              <a:lnSpc>
                <a:spcPct val="95000"/>
              </a:lnSpc>
              <a:spcBef>
                <a:spcPts val="800"/>
              </a:spcBef>
              <a:spcAft>
                <a:spcPts val="800"/>
              </a:spcAft>
              <a:buClr>
                <a:srgbClr val="404041"/>
              </a:buClr>
              <a:buSzPts val="1900"/>
              <a:buFont typeface="Calibri"/>
              <a:buChar char="■"/>
              <a:defRPr sz="1900">
                <a:solidFill>
                  <a:srgbClr val="404041"/>
                </a:solidFill>
                <a:latin typeface="Calibri"/>
                <a:ea typeface="Calibri"/>
                <a:cs typeface="Calibri"/>
                <a:sym typeface="Calibri"/>
              </a:defRPr>
            </a:lvl9pPr>
          </a:lstStyle>
          <a:p/>
        </p:txBody>
      </p:sp>
      <p:sp>
        <p:nvSpPr>
          <p:cNvPr id="88" name="Google Shape;88;p12"/>
          <p:cNvSpPr/>
          <p:nvPr>
            <p:ph idx="2" type="pic"/>
          </p:nvPr>
        </p:nvSpPr>
        <p:spPr>
          <a:xfrm>
            <a:off x="0" y="0"/>
            <a:ext cx="9144000" cy="1761900"/>
          </a:xfrm>
          <a:prstGeom prst="rect">
            <a:avLst/>
          </a:prstGeom>
          <a:noFill/>
          <a:ln>
            <a:noFill/>
          </a:ln>
        </p:spPr>
      </p:sp>
      <p:sp>
        <p:nvSpPr>
          <p:cNvPr id="89" name="Google Shape;89;p12"/>
          <p:cNvSpPr txBox="1"/>
          <p:nvPr>
            <p:ph idx="3" type="subTitle"/>
          </p:nvPr>
        </p:nvSpPr>
        <p:spPr>
          <a:xfrm>
            <a:off x="661057" y="4761948"/>
            <a:ext cx="3623100" cy="107700"/>
          </a:xfrm>
          <a:prstGeom prst="rect">
            <a:avLst/>
          </a:prstGeom>
        </p:spPr>
        <p:txBody>
          <a:bodyPr anchorCtr="0" anchor="t" bIns="0" lIns="0" spcFirstLastPara="1" rIns="0" wrap="square" tIns="0">
            <a:noAutofit/>
          </a:bodyPr>
          <a:lstStyle>
            <a:lvl1pPr lvl="0" rtl="0">
              <a:spcBef>
                <a:spcPts val="0"/>
              </a:spcBef>
              <a:spcAft>
                <a:spcPts val="0"/>
              </a:spcAft>
              <a:buClr>
                <a:srgbClr val="939597"/>
              </a:buClr>
              <a:buSzPts val="700"/>
              <a:buFont typeface="Calibri"/>
              <a:buNone/>
              <a:defRPr sz="700">
                <a:solidFill>
                  <a:srgbClr val="939597"/>
                </a:solidFill>
                <a:latin typeface="Calibri"/>
                <a:ea typeface="Calibri"/>
                <a:cs typeface="Calibri"/>
                <a:sym typeface="Calibri"/>
              </a:defRPr>
            </a:lvl1pPr>
            <a:lvl2pPr lvl="1" rtl="0">
              <a:spcBef>
                <a:spcPts val="0"/>
              </a:spcBef>
              <a:spcAft>
                <a:spcPts val="0"/>
              </a:spcAft>
              <a:buClr>
                <a:srgbClr val="939597"/>
              </a:buClr>
              <a:buSzPts val="700"/>
              <a:buNone/>
              <a:defRPr sz="700">
                <a:solidFill>
                  <a:srgbClr val="939597"/>
                </a:solidFill>
              </a:defRPr>
            </a:lvl2pPr>
            <a:lvl3pPr lvl="2" rtl="0">
              <a:spcBef>
                <a:spcPts val="0"/>
              </a:spcBef>
              <a:spcAft>
                <a:spcPts val="0"/>
              </a:spcAft>
              <a:buClr>
                <a:srgbClr val="939597"/>
              </a:buClr>
              <a:buSzPts val="700"/>
              <a:buNone/>
              <a:defRPr sz="700">
                <a:solidFill>
                  <a:srgbClr val="939597"/>
                </a:solidFill>
              </a:defRPr>
            </a:lvl3pPr>
            <a:lvl4pPr lvl="3" rtl="0">
              <a:spcBef>
                <a:spcPts val="0"/>
              </a:spcBef>
              <a:spcAft>
                <a:spcPts val="0"/>
              </a:spcAft>
              <a:buClr>
                <a:srgbClr val="939597"/>
              </a:buClr>
              <a:buSzPts val="700"/>
              <a:buNone/>
              <a:defRPr sz="700">
                <a:solidFill>
                  <a:srgbClr val="939597"/>
                </a:solidFill>
              </a:defRPr>
            </a:lvl4pPr>
            <a:lvl5pPr lvl="4" rtl="0">
              <a:spcBef>
                <a:spcPts val="0"/>
              </a:spcBef>
              <a:spcAft>
                <a:spcPts val="0"/>
              </a:spcAft>
              <a:buClr>
                <a:srgbClr val="939597"/>
              </a:buClr>
              <a:buSzPts val="700"/>
              <a:buNone/>
              <a:defRPr sz="700">
                <a:solidFill>
                  <a:srgbClr val="939597"/>
                </a:solidFill>
              </a:defRPr>
            </a:lvl5pPr>
            <a:lvl6pPr lvl="5" rtl="0">
              <a:spcBef>
                <a:spcPts val="0"/>
              </a:spcBef>
              <a:spcAft>
                <a:spcPts val="0"/>
              </a:spcAft>
              <a:buClr>
                <a:srgbClr val="939597"/>
              </a:buClr>
              <a:buSzPts val="700"/>
              <a:buNone/>
              <a:defRPr sz="700">
                <a:solidFill>
                  <a:srgbClr val="939597"/>
                </a:solidFill>
              </a:defRPr>
            </a:lvl6pPr>
            <a:lvl7pPr lvl="6" rtl="0">
              <a:spcBef>
                <a:spcPts val="0"/>
              </a:spcBef>
              <a:spcAft>
                <a:spcPts val="0"/>
              </a:spcAft>
              <a:buClr>
                <a:srgbClr val="939597"/>
              </a:buClr>
              <a:buSzPts val="700"/>
              <a:buNone/>
              <a:defRPr sz="700">
                <a:solidFill>
                  <a:srgbClr val="939597"/>
                </a:solidFill>
              </a:defRPr>
            </a:lvl7pPr>
            <a:lvl8pPr lvl="7" rtl="0">
              <a:spcBef>
                <a:spcPts val="0"/>
              </a:spcBef>
              <a:spcAft>
                <a:spcPts val="0"/>
              </a:spcAft>
              <a:buClr>
                <a:srgbClr val="939597"/>
              </a:buClr>
              <a:buSzPts val="700"/>
              <a:buNone/>
              <a:defRPr sz="700">
                <a:solidFill>
                  <a:srgbClr val="939597"/>
                </a:solidFill>
              </a:defRPr>
            </a:lvl8pPr>
            <a:lvl9pPr lvl="8" rtl="0">
              <a:spcBef>
                <a:spcPts val="0"/>
              </a:spcBef>
              <a:spcAft>
                <a:spcPts val="0"/>
              </a:spcAft>
              <a:buClr>
                <a:srgbClr val="939597"/>
              </a:buClr>
              <a:buSzPts val="700"/>
              <a:buNone/>
              <a:defRPr sz="700">
                <a:solidFill>
                  <a:srgbClr val="939597"/>
                </a:solidFill>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IDE BANNER - 1 COLUMN">
  <p:cSld name="CUSTOM_3_1_1_1_2">
    <p:spTree>
      <p:nvGrpSpPr>
        <p:cNvPr id="90" name="Shape 90"/>
        <p:cNvGrpSpPr/>
        <p:nvPr/>
      </p:nvGrpSpPr>
      <p:grpSpPr>
        <a:xfrm>
          <a:off x="0" y="0"/>
          <a:ext cx="0" cy="0"/>
          <a:chOff x="0" y="0"/>
          <a:chExt cx="0" cy="0"/>
        </a:xfrm>
      </p:grpSpPr>
      <p:sp>
        <p:nvSpPr>
          <p:cNvPr id="91" name="Google Shape;91;p13"/>
          <p:cNvSpPr txBox="1"/>
          <p:nvPr>
            <p:ph type="title"/>
          </p:nvPr>
        </p:nvSpPr>
        <p:spPr>
          <a:xfrm>
            <a:off x="4135250" y="884950"/>
            <a:ext cx="4491600" cy="303900"/>
          </a:xfrm>
          <a:prstGeom prst="rect">
            <a:avLst/>
          </a:prstGeom>
        </p:spPr>
        <p:txBody>
          <a:bodyPr anchorCtr="0" anchor="t" bIns="0" lIns="0" spcFirstLastPara="1" rIns="0" wrap="square" tIns="0">
            <a:noAutofit/>
          </a:bodyPr>
          <a:lstStyle>
            <a:lvl1pPr lvl="0" rtl="0">
              <a:spcBef>
                <a:spcPts val="0"/>
              </a:spcBef>
              <a:spcAft>
                <a:spcPts val="0"/>
              </a:spcAft>
              <a:buClr>
                <a:srgbClr val="404041"/>
              </a:buClr>
              <a:buSzPts val="2400"/>
              <a:buNone/>
              <a:defRPr b="0" sz="2400">
                <a:solidFill>
                  <a:srgbClr val="404041"/>
                </a:solidFill>
              </a:defRPr>
            </a:lvl1pPr>
            <a:lvl2pPr lvl="1" rtl="0">
              <a:spcBef>
                <a:spcPts val="300"/>
              </a:spcBef>
              <a:spcAft>
                <a:spcPts val="0"/>
              </a:spcAft>
              <a:buSzPts val="2100"/>
              <a:buNone/>
              <a:defRPr sz="2100"/>
            </a:lvl2pPr>
            <a:lvl3pPr lvl="2" rtl="0">
              <a:spcBef>
                <a:spcPts val="0"/>
              </a:spcBef>
              <a:spcAft>
                <a:spcPts val="0"/>
              </a:spcAft>
              <a:buSzPts val="2100"/>
              <a:buNone/>
              <a:defRPr sz="2100"/>
            </a:lvl3pPr>
            <a:lvl4pPr lvl="3" rtl="0">
              <a:spcBef>
                <a:spcPts val="0"/>
              </a:spcBef>
              <a:spcAft>
                <a:spcPts val="0"/>
              </a:spcAft>
              <a:buSzPts val="2100"/>
              <a:buNone/>
              <a:defRPr sz="2100"/>
            </a:lvl4pPr>
            <a:lvl5pPr lvl="4" rtl="0">
              <a:spcBef>
                <a:spcPts val="0"/>
              </a:spcBef>
              <a:spcAft>
                <a:spcPts val="0"/>
              </a:spcAft>
              <a:buSzPts val="2100"/>
              <a:buNone/>
              <a:defRPr sz="2100"/>
            </a:lvl5pPr>
            <a:lvl6pPr lvl="5" rtl="0">
              <a:spcBef>
                <a:spcPts val="0"/>
              </a:spcBef>
              <a:spcAft>
                <a:spcPts val="0"/>
              </a:spcAft>
              <a:buSzPts val="2100"/>
              <a:buNone/>
              <a:defRPr sz="2100"/>
            </a:lvl6pPr>
            <a:lvl7pPr lvl="6" rtl="0">
              <a:spcBef>
                <a:spcPts val="0"/>
              </a:spcBef>
              <a:spcAft>
                <a:spcPts val="0"/>
              </a:spcAft>
              <a:buSzPts val="2100"/>
              <a:buNone/>
              <a:defRPr sz="2100"/>
            </a:lvl7pPr>
            <a:lvl8pPr lvl="7" rtl="0">
              <a:spcBef>
                <a:spcPts val="0"/>
              </a:spcBef>
              <a:spcAft>
                <a:spcPts val="0"/>
              </a:spcAft>
              <a:buSzPts val="2100"/>
              <a:buNone/>
              <a:defRPr sz="2100"/>
            </a:lvl8pPr>
            <a:lvl9pPr lvl="8" rtl="0">
              <a:spcBef>
                <a:spcPts val="0"/>
              </a:spcBef>
              <a:spcAft>
                <a:spcPts val="0"/>
              </a:spcAft>
              <a:buSzPts val="2100"/>
              <a:buNone/>
              <a:defRPr sz="2100"/>
            </a:lvl9pPr>
          </a:lstStyle>
          <a:p/>
        </p:txBody>
      </p:sp>
      <p:sp>
        <p:nvSpPr>
          <p:cNvPr id="92" name="Google Shape;92;p13"/>
          <p:cNvSpPr txBox="1"/>
          <p:nvPr>
            <p:ph idx="1" type="body"/>
          </p:nvPr>
        </p:nvSpPr>
        <p:spPr>
          <a:xfrm>
            <a:off x="4135050" y="1568050"/>
            <a:ext cx="3828600" cy="2445000"/>
          </a:xfrm>
          <a:prstGeom prst="rect">
            <a:avLst/>
          </a:prstGeom>
        </p:spPr>
        <p:txBody>
          <a:bodyPr anchorCtr="0" anchor="t" bIns="0" lIns="0" spcFirstLastPara="1" rIns="0" wrap="square" tIns="0">
            <a:noAutofit/>
          </a:bodyPr>
          <a:lstStyle>
            <a:lvl1pPr indent="-342900" lvl="0" marL="457200" rtl="0">
              <a:lnSpc>
                <a:spcPct val="95000"/>
              </a:lnSpc>
              <a:spcBef>
                <a:spcPts val="0"/>
              </a:spcBef>
              <a:spcAft>
                <a:spcPts val="0"/>
              </a:spcAft>
              <a:buClr>
                <a:srgbClr val="404041"/>
              </a:buClr>
              <a:buSzPts val="1800"/>
              <a:buFont typeface="Calibri"/>
              <a:buChar char="●"/>
              <a:defRPr b="1">
                <a:solidFill>
                  <a:srgbClr val="404041"/>
                </a:solidFill>
                <a:latin typeface="Calibri"/>
                <a:ea typeface="Calibri"/>
                <a:cs typeface="Calibri"/>
                <a:sym typeface="Calibri"/>
              </a:defRPr>
            </a:lvl1pPr>
            <a:lvl2pPr indent="-342900" lvl="1" marL="9144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2pPr>
            <a:lvl3pPr indent="-342900" lvl="2" marL="13716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3pPr>
            <a:lvl4pPr indent="-342900" lvl="3" marL="18288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4pPr>
            <a:lvl5pPr indent="-342900" lvl="4" marL="22860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5pPr>
            <a:lvl6pPr indent="-342900" lvl="5" marL="27432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6pPr>
            <a:lvl7pPr indent="-342900" lvl="6" marL="32004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7pPr>
            <a:lvl8pPr indent="-342900" lvl="7" marL="36576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8pPr>
            <a:lvl9pPr indent="-342900" lvl="8" marL="4114800" rtl="0">
              <a:lnSpc>
                <a:spcPct val="95000"/>
              </a:lnSpc>
              <a:spcBef>
                <a:spcPts val="800"/>
              </a:spcBef>
              <a:spcAft>
                <a:spcPts val="800"/>
              </a:spcAft>
              <a:buClr>
                <a:srgbClr val="404041"/>
              </a:buClr>
              <a:buSzPts val="1800"/>
              <a:buFont typeface="Calibri"/>
              <a:buChar char="■"/>
              <a:defRPr>
                <a:solidFill>
                  <a:srgbClr val="404041"/>
                </a:solidFill>
                <a:latin typeface="Calibri"/>
                <a:ea typeface="Calibri"/>
                <a:cs typeface="Calibri"/>
                <a:sym typeface="Calibri"/>
              </a:defRPr>
            </a:lvl9pPr>
          </a:lstStyle>
          <a:p/>
        </p:txBody>
      </p:sp>
      <p:sp>
        <p:nvSpPr>
          <p:cNvPr id="93" name="Google Shape;93;p13"/>
          <p:cNvSpPr/>
          <p:nvPr>
            <p:ph idx="2" type="pic"/>
          </p:nvPr>
        </p:nvSpPr>
        <p:spPr>
          <a:xfrm>
            <a:off x="300050" y="0"/>
            <a:ext cx="3286800" cy="5143500"/>
          </a:xfrm>
          <a:prstGeom prst="rect">
            <a:avLst/>
          </a:prstGeom>
          <a:noFill/>
          <a:ln>
            <a:noFill/>
          </a:ln>
        </p:spPr>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R SIDE IMAGE - 1 COLUMN">
  <p:cSld name="CUSTOM_3_1_1_1_2_2">
    <p:spTree>
      <p:nvGrpSpPr>
        <p:cNvPr id="94" name="Shape 94"/>
        <p:cNvGrpSpPr/>
        <p:nvPr/>
      </p:nvGrpSpPr>
      <p:grpSpPr>
        <a:xfrm>
          <a:off x="0" y="0"/>
          <a:ext cx="0" cy="0"/>
          <a:chOff x="0" y="0"/>
          <a:chExt cx="0" cy="0"/>
        </a:xfrm>
      </p:grpSpPr>
      <p:sp>
        <p:nvSpPr>
          <p:cNvPr id="95" name="Google Shape;95;p14"/>
          <p:cNvSpPr/>
          <p:nvPr>
            <p:ph idx="2" type="pic"/>
          </p:nvPr>
        </p:nvSpPr>
        <p:spPr>
          <a:xfrm>
            <a:off x="3586750" y="532200"/>
            <a:ext cx="5557200" cy="3942000"/>
          </a:xfrm>
          <a:prstGeom prst="rect">
            <a:avLst/>
          </a:prstGeom>
          <a:noFill/>
          <a:ln>
            <a:noFill/>
          </a:ln>
        </p:spPr>
      </p:sp>
      <p:sp>
        <p:nvSpPr>
          <p:cNvPr id="96" name="Google Shape;96;p14"/>
          <p:cNvSpPr txBox="1"/>
          <p:nvPr>
            <p:ph type="title"/>
          </p:nvPr>
        </p:nvSpPr>
        <p:spPr>
          <a:xfrm>
            <a:off x="659200" y="884950"/>
            <a:ext cx="2381700" cy="303900"/>
          </a:xfrm>
          <a:prstGeom prst="rect">
            <a:avLst/>
          </a:prstGeom>
        </p:spPr>
        <p:txBody>
          <a:bodyPr anchorCtr="0" anchor="t" bIns="0" lIns="0" spcFirstLastPara="1" rIns="0" wrap="square" tIns="0">
            <a:noAutofit/>
          </a:bodyPr>
          <a:lstStyle>
            <a:lvl1pPr lvl="0" rtl="0">
              <a:spcBef>
                <a:spcPts val="0"/>
              </a:spcBef>
              <a:spcAft>
                <a:spcPts val="0"/>
              </a:spcAft>
              <a:buClr>
                <a:srgbClr val="404041"/>
              </a:buClr>
              <a:buSzPts val="2400"/>
              <a:buNone/>
              <a:defRPr b="0" sz="2400">
                <a:solidFill>
                  <a:srgbClr val="404041"/>
                </a:solidFill>
              </a:defRPr>
            </a:lvl1pPr>
            <a:lvl2pPr lvl="1" rtl="0">
              <a:spcBef>
                <a:spcPts val="300"/>
              </a:spcBef>
              <a:spcAft>
                <a:spcPts val="0"/>
              </a:spcAft>
              <a:buSzPts val="2100"/>
              <a:buNone/>
              <a:defRPr sz="2100"/>
            </a:lvl2pPr>
            <a:lvl3pPr lvl="2" rtl="0">
              <a:spcBef>
                <a:spcPts val="0"/>
              </a:spcBef>
              <a:spcAft>
                <a:spcPts val="0"/>
              </a:spcAft>
              <a:buSzPts val="2100"/>
              <a:buNone/>
              <a:defRPr sz="2100"/>
            </a:lvl3pPr>
            <a:lvl4pPr lvl="3" rtl="0">
              <a:spcBef>
                <a:spcPts val="0"/>
              </a:spcBef>
              <a:spcAft>
                <a:spcPts val="0"/>
              </a:spcAft>
              <a:buSzPts val="2100"/>
              <a:buNone/>
              <a:defRPr sz="2100"/>
            </a:lvl4pPr>
            <a:lvl5pPr lvl="4" rtl="0">
              <a:spcBef>
                <a:spcPts val="0"/>
              </a:spcBef>
              <a:spcAft>
                <a:spcPts val="0"/>
              </a:spcAft>
              <a:buSzPts val="2100"/>
              <a:buNone/>
              <a:defRPr sz="2100"/>
            </a:lvl5pPr>
            <a:lvl6pPr lvl="5" rtl="0">
              <a:spcBef>
                <a:spcPts val="0"/>
              </a:spcBef>
              <a:spcAft>
                <a:spcPts val="0"/>
              </a:spcAft>
              <a:buSzPts val="2100"/>
              <a:buNone/>
              <a:defRPr sz="2100"/>
            </a:lvl6pPr>
            <a:lvl7pPr lvl="6" rtl="0">
              <a:spcBef>
                <a:spcPts val="0"/>
              </a:spcBef>
              <a:spcAft>
                <a:spcPts val="0"/>
              </a:spcAft>
              <a:buSzPts val="2100"/>
              <a:buNone/>
              <a:defRPr sz="2100"/>
            </a:lvl7pPr>
            <a:lvl8pPr lvl="7" rtl="0">
              <a:spcBef>
                <a:spcPts val="0"/>
              </a:spcBef>
              <a:spcAft>
                <a:spcPts val="0"/>
              </a:spcAft>
              <a:buSzPts val="2100"/>
              <a:buNone/>
              <a:defRPr sz="2100"/>
            </a:lvl8pPr>
            <a:lvl9pPr lvl="8" rtl="0">
              <a:spcBef>
                <a:spcPts val="0"/>
              </a:spcBef>
              <a:spcAft>
                <a:spcPts val="0"/>
              </a:spcAft>
              <a:buSzPts val="2100"/>
              <a:buNone/>
              <a:defRPr sz="2100"/>
            </a:lvl9pPr>
          </a:lstStyle>
          <a:p/>
        </p:txBody>
      </p:sp>
      <p:sp>
        <p:nvSpPr>
          <p:cNvPr id="97" name="Google Shape;97;p14"/>
          <p:cNvSpPr txBox="1"/>
          <p:nvPr>
            <p:ph idx="1" type="body"/>
          </p:nvPr>
        </p:nvSpPr>
        <p:spPr>
          <a:xfrm>
            <a:off x="659000" y="1568050"/>
            <a:ext cx="2381700" cy="2445000"/>
          </a:xfrm>
          <a:prstGeom prst="rect">
            <a:avLst/>
          </a:prstGeom>
        </p:spPr>
        <p:txBody>
          <a:bodyPr anchorCtr="0" anchor="t" bIns="0" lIns="0" spcFirstLastPara="1" rIns="0" wrap="square" tIns="0">
            <a:noAutofit/>
          </a:bodyPr>
          <a:lstStyle>
            <a:lvl1pPr indent="-349250" lvl="0" marL="457200" rtl="0">
              <a:lnSpc>
                <a:spcPct val="95000"/>
              </a:lnSpc>
              <a:spcBef>
                <a:spcPts val="0"/>
              </a:spcBef>
              <a:spcAft>
                <a:spcPts val="0"/>
              </a:spcAft>
              <a:buClr>
                <a:srgbClr val="404041"/>
              </a:buClr>
              <a:buSzPts val="1900"/>
              <a:buFont typeface="Calibri"/>
              <a:buChar char="●"/>
              <a:defRPr b="1" sz="1900">
                <a:solidFill>
                  <a:srgbClr val="404041"/>
                </a:solidFill>
                <a:latin typeface="Calibri"/>
                <a:ea typeface="Calibri"/>
                <a:cs typeface="Calibri"/>
                <a:sym typeface="Calibri"/>
              </a:defRPr>
            </a:lvl1pPr>
            <a:lvl2pPr indent="-349250" lvl="1" marL="914400" rtl="0">
              <a:lnSpc>
                <a:spcPct val="95000"/>
              </a:lnSpc>
              <a:spcBef>
                <a:spcPts val="800"/>
              </a:spcBef>
              <a:spcAft>
                <a:spcPts val="0"/>
              </a:spcAft>
              <a:buClr>
                <a:srgbClr val="404041"/>
              </a:buClr>
              <a:buSzPts val="1900"/>
              <a:buFont typeface="Calibri"/>
              <a:buChar char="○"/>
              <a:defRPr sz="1900">
                <a:solidFill>
                  <a:srgbClr val="404041"/>
                </a:solidFill>
                <a:latin typeface="Calibri"/>
                <a:ea typeface="Calibri"/>
                <a:cs typeface="Calibri"/>
                <a:sym typeface="Calibri"/>
              </a:defRPr>
            </a:lvl2pPr>
            <a:lvl3pPr indent="-349250" lvl="2" marL="1371600" rtl="0">
              <a:lnSpc>
                <a:spcPct val="95000"/>
              </a:lnSpc>
              <a:spcBef>
                <a:spcPts val="800"/>
              </a:spcBef>
              <a:spcAft>
                <a:spcPts val="0"/>
              </a:spcAft>
              <a:buClr>
                <a:srgbClr val="404041"/>
              </a:buClr>
              <a:buSzPts val="1900"/>
              <a:buFont typeface="Calibri"/>
              <a:buChar char="■"/>
              <a:defRPr sz="1900">
                <a:solidFill>
                  <a:srgbClr val="404041"/>
                </a:solidFill>
                <a:latin typeface="Calibri"/>
                <a:ea typeface="Calibri"/>
                <a:cs typeface="Calibri"/>
                <a:sym typeface="Calibri"/>
              </a:defRPr>
            </a:lvl3pPr>
            <a:lvl4pPr indent="-349250" lvl="3" marL="1828800" rtl="0">
              <a:lnSpc>
                <a:spcPct val="95000"/>
              </a:lnSpc>
              <a:spcBef>
                <a:spcPts val="800"/>
              </a:spcBef>
              <a:spcAft>
                <a:spcPts val="0"/>
              </a:spcAft>
              <a:buClr>
                <a:srgbClr val="404041"/>
              </a:buClr>
              <a:buSzPts val="1900"/>
              <a:buFont typeface="Calibri"/>
              <a:buChar char="●"/>
              <a:defRPr sz="1900">
                <a:solidFill>
                  <a:srgbClr val="404041"/>
                </a:solidFill>
                <a:latin typeface="Calibri"/>
                <a:ea typeface="Calibri"/>
                <a:cs typeface="Calibri"/>
                <a:sym typeface="Calibri"/>
              </a:defRPr>
            </a:lvl4pPr>
            <a:lvl5pPr indent="-349250" lvl="4" marL="2286000" rtl="0">
              <a:lnSpc>
                <a:spcPct val="95000"/>
              </a:lnSpc>
              <a:spcBef>
                <a:spcPts val="800"/>
              </a:spcBef>
              <a:spcAft>
                <a:spcPts val="0"/>
              </a:spcAft>
              <a:buClr>
                <a:srgbClr val="404041"/>
              </a:buClr>
              <a:buSzPts val="1900"/>
              <a:buFont typeface="Calibri"/>
              <a:buChar char="○"/>
              <a:defRPr sz="1900">
                <a:solidFill>
                  <a:srgbClr val="404041"/>
                </a:solidFill>
                <a:latin typeface="Calibri"/>
                <a:ea typeface="Calibri"/>
                <a:cs typeface="Calibri"/>
                <a:sym typeface="Calibri"/>
              </a:defRPr>
            </a:lvl5pPr>
            <a:lvl6pPr indent="-349250" lvl="5" marL="2743200" rtl="0">
              <a:lnSpc>
                <a:spcPct val="95000"/>
              </a:lnSpc>
              <a:spcBef>
                <a:spcPts val="800"/>
              </a:spcBef>
              <a:spcAft>
                <a:spcPts val="0"/>
              </a:spcAft>
              <a:buClr>
                <a:srgbClr val="404041"/>
              </a:buClr>
              <a:buSzPts val="1900"/>
              <a:buFont typeface="Calibri"/>
              <a:buChar char="■"/>
              <a:defRPr sz="1900">
                <a:solidFill>
                  <a:srgbClr val="404041"/>
                </a:solidFill>
                <a:latin typeface="Calibri"/>
                <a:ea typeface="Calibri"/>
                <a:cs typeface="Calibri"/>
                <a:sym typeface="Calibri"/>
              </a:defRPr>
            </a:lvl6pPr>
            <a:lvl7pPr indent="-349250" lvl="6" marL="3200400" rtl="0">
              <a:lnSpc>
                <a:spcPct val="95000"/>
              </a:lnSpc>
              <a:spcBef>
                <a:spcPts val="800"/>
              </a:spcBef>
              <a:spcAft>
                <a:spcPts val="0"/>
              </a:spcAft>
              <a:buClr>
                <a:srgbClr val="404041"/>
              </a:buClr>
              <a:buSzPts val="1900"/>
              <a:buFont typeface="Calibri"/>
              <a:buChar char="●"/>
              <a:defRPr sz="1900">
                <a:solidFill>
                  <a:srgbClr val="404041"/>
                </a:solidFill>
                <a:latin typeface="Calibri"/>
                <a:ea typeface="Calibri"/>
                <a:cs typeface="Calibri"/>
                <a:sym typeface="Calibri"/>
              </a:defRPr>
            </a:lvl7pPr>
            <a:lvl8pPr indent="-349250" lvl="7" marL="3657600" rtl="0">
              <a:lnSpc>
                <a:spcPct val="95000"/>
              </a:lnSpc>
              <a:spcBef>
                <a:spcPts val="800"/>
              </a:spcBef>
              <a:spcAft>
                <a:spcPts val="0"/>
              </a:spcAft>
              <a:buClr>
                <a:srgbClr val="404041"/>
              </a:buClr>
              <a:buSzPts val="1900"/>
              <a:buFont typeface="Calibri"/>
              <a:buChar char="○"/>
              <a:defRPr sz="1900">
                <a:solidFill>
                  <a:srgbClr val="404041"/>
                </a:solidFill>
                <a:latin typeface="Calibri"/>
                <a:ea typeface="Calibri"/>
                <a:cs typeface="Calibri"/>
                <a:sym typeface="Calibri"/>
              </a:defRPr>
            </a:lvl8pPr>
            <a:lvl9pPr indent="-349250" lvl="8" marL="4114800" rtl="0">
              <a:lnSpc>
                <a:spcPct val="95000"/>
              </a:lnSpc>
              <a:spcBef>
                <a:spcPts val="800"/>
              </a:spcBef>
              <a:spcAft>
                <a:spcPts val="800"/>
              </a:spcAft>
              <a:buClr>
                <a:srgbClr val="404041"/>
              </a:buClr>
              <a:buSzPts val="1900"/>
              <a:buFont typeface="Calibri"/>
              <a:buChar char="■"/>
              <a:defRPr sz="1900">
                <a:solidFill>
                  <a:srgbClr val="404041"/>
                </a:solidFill>
                <a:latin typeface="Calibri"/>
                <a:ea typeface="Calibri"/>
                <a:cs typeface="Calibri"/>
                <a:sym typeface="Calibri"/>
              </a:defRPr>
            </a:lvl9pPr>
          </a:lstStyle>
          <a:p/>
        </p:txBody>
      </p:sp>
      <p:sp>
        <p:nvSpPr>
          <p:cNvPr id="98" name="Google Shape;98;p14"/>
          <p:cNvSpPr txBox="1"/>
          <p:nvPr>
            <p:ph idx="3" type="subTitle"/>
          </p:nvPr>
        </p:nvSpPr>
        <p:spPr>
          <a:xfrm>
            <a:off x="661057" y="4761948"/>
            <a:ext cx="3623100" cy="107700"/>
          </a:xfrm>
          <a:prstGeom prst="rect">
            <a:avLst/>
          </a:prstGeom>
        </p:spPr>
        <p:txBody>
          <a:bodyPr anchorCtr="0" anchor="t" bIns="0" lIns="0" spcFirstLastPara="1" rIns="0" wrap="square" tIns="0">
            <a:noAutofit/>
          </a:bodyPr>
          <a:lstStyle>
            <a:lvl1pPr lvl="0" rtl="0">
              <a:spcBef>
                <a:spcPts val="0"/>
              </a:spcBef>
              <a:spcAft>
                <a:spcPts val="0"/>
              </a:spcAft>
              <a:buClr>
                <a:srgbClr val="939597"/>
              </a:buClr>
              <a:buSzPts val="700"/>
              <a:buFont typeface="Calibri"/>
              <a:buNone/>
              <a:defRPr sz="700">
                <a:solidFill>
                  <a:srgbClr val="939597"/>
                </a:solidFill>
                <a:latin typeface="Calibri"/>
                <a:ea typeface="Calibri"/>
                <a:cs typeface="Calibri"/>
                <a:sym typeface="Calibri"/>
              </a:defRPr>
            </a:lvl1pPr>
            <a:lvl2pPr lvl="1" rtl="0">
              <a:spcBef>
                <a:spcPts val="0"/>
              </a:spcBef>
              <a:spcAft>
                <a:spcPts val="0"/>
              </a:spcAft>
              <a:buClr>
                <a:srgbClr val="939597"/>
              </a:buClr>
              <a:buSzPts val="700"/>
              <a:buNone/>
              <a:defRPr sz="700">
                <a:solidFill>
                  <a:srgbClr val="939597"/>
                </a:solidFill>
              </a:defRPr>
            </a:lvl2pPr>
            <a:lvl3pPr lvl="2" rtl="0">
              <a:spcBef>
                <a:spcPts val="0"/>
              </a:spcBef>
              <a:spcAft>
                <a:spcPts val="0"/>
              </a:spcAft>
              <a:buClr>
                <a:srgbClr val="939597"/>
              </a:buClr>
              <a:buSzPts val="700"/>
              <a:buNone/>
              <a:defRPr sz="700">
                <a:solidFill>
                  <a:srgbClr val="939597"/>
                </a:solidFill>
              </a:defRPr>
            </a:lvl3pPr>
            <a:lvl4pPr lvl="3" rtl="0">
              <a:spcBef>
                <a:spcPts val="0"/>
              </a:spcBef>
              <a:spcAft>
                <a:spcPts val="0"/>
              </a:spcAft>
              <a:buClr>
                <a:srgbClr val="939597"/>
              </a:buClr>
              <a:buSzPts val="700"/>
              <a:buNone/>
              <a:defRPr sz="700">
                <a:solidFill>
                  <a:srgbClr val="939597"/>
                </a:solidFill>
              </a:defRPr>
            </a:lvl4pPr>
            <a:lvl5pPr lvl="4" rtl="0">
              <a:spcBef>
                <a:spcPts val="0"/>
              </a:spcBef>
              <a:spcAft>
                <a:spcPts val="0"/>
              </a:spcAft>
              <a:buClr>
                <a:srgbClr val="939597"/>
              </a:buClr>
              <a:buSzPts val="700"/>
              <a:buNone/>
              <a:defRPr sz="700">
                <a:solidFill>
                  <a:srgbClr val="939597"/>
                </a:solidFill>
              </a:defRPr>
            </a:lvl5pPr>
            <a:lvl6pPr lvl="5" rtl="0">
              <a:spcBef>
                <a:spcPts val="0"/>
              </a:spcBef>
              <a:spcAft>
                <a:spcPts val="0"/>
              </a:spcAft>
              <a:buClr>
                <a:srgbClr val="939597"/>
              </a:buClr>
              <a:buSzPts val="700"/>
              <a:buNone/>
              <a:defRPr sz="700">
                <a:solidFill>
                  <a:srgbClr val="939597"/>
                </a:solidFill>
              </a:defRPr>
            </a:lvl6pPr>
            <a:lvl7pPr lvl="6" rtl="0">
              <a:spcBef>
                <a:spcPts val="0"/>
              </a:spcBef>
              <a:spcAft>
                <a:spcPts val="0"/>
              </a:spcAft>
              <a:buClr>
                <a:srgbClr val="939597"/>
              </a:buClr>
              <a:buSzPts val="700"/>
              <a:buNone/>
              <a:defRPr sz="700">
                <a:solidFill>
                  <a:srgbClr val="939597"/>
                </a:solidFill>
              </a:defRPr>
            </a:lvl7pPr>
            <a:lvl8pPr lvl="7" rtl="0">
              <a:spcBef>
                <a:spcPts val="0"/>
              </a:spcBef>
              <a:spcAft>
                <a:spcPts val="0"/>
              </a:spcAft>
              <a:buClr>
                <a:srgbClr val="939597"/>
              </a:buClr>
              <a:buSzPts val="700"/>
              <a:buNone/>
              <a:defRPr sz="700">
                <a:solidFill>
                  <a:srgbClr val="939597"/>
                </a:solidFill>
              </a:defRPr>
            </a:lvl8pPr>
            <a:lvl9pPr lvl="8" rtl="0">
              <a:spcBef>
                <a:spcPts val="0"/>
              </a:spcBef>
              <a:spcAft>
                <a:spcPts val="0"/>
              </a:spcAft>
              <a:buClr>
                <a:srgbClr val="939597"/>
              </a:buClr>
              <a:buSzPts val="700"/>
              <a:buNone/>
              <a:defRPr sz="700">
                <a:solidFill>
                  <a:srgbClr val="939597"/>
                </a:solidFill>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R SIDE IMAGE - 1 COLUMN 1">
  <p:cSld name="CUSTOM_3_1_1_1_2_2_2">
    <p:spTree>
      <p:nvGrpSpPr>
        <p:cNvPr id="99" name="Shape 99"/>
        <p:cNvGrpSpPr/>
        <p:nvPr/>
      </p:nvGrpSpPr>
      <p:grpSpPr>
        <a:xfrm>
          <a:off x="0" y="0"/>
          <a:ext cx="0" cy="0"/>
          <a:chOff x="0" y="0"/>
          <a:chExt cx="0" cy="0"/>
        </a:xfrm>
      </p:grpSpPr>
      <p:sp>
        <p:nvSpPr>
          <p:cNvPr id="100" name="Google Shape;100;p15"/>
          <p:cNvSpPr txBox="1"/>
          <p:nvPr>
            <p:ph type="title"/>
          </p:nvPr>
        </p:nvSpPr>
        <p:spPr>
          <a:xfrm>
            <a:off x="659200" y="884950"/>
            <a:ext cx="2381700" cy="303900"/>
          </a:xfrm>
          <a:prstGeom prst="rect">
            <a:avLst/>
          </a:prstGeom>
        </p:spPr>
        <p:txBody>
          <a:bodyPr anchorCtr="0" anchor="t" bIns="0" lIns="0" spcFirstLastPara="1" rIns="0" wrap="square" tIns="0">
            <a:noAutofit/>
          </a:bodyPr>
          <a:lstStyle>
            <a:lvl1pPr lvl="0" rtl="0">
              <a:spcBef>
                <a:spcPts val="0"/>
              </a:spcBef>
              <a:spcAft>
                <a:spcPts val="0"/>
              </a:spcAft>
              <a:buClr>
                <a:srgbClr val="404041"/>
              </a:buClr>
              <a:buSzPts val="2400"/>
              <a:buNone/>
              <a:defRPr b="0" sz="2400">
                <a:solidFill>
                  <a:srgbClr val="404041"/>
                </a:solidFill>
              </a:defRPr>
            </a:lvl1pPr>
            <a:lvl2pPr lvl="1" rtl="0">
              <a:spcBef>
                <a:spcPts val="300"/>
              </a:spcBef>
              <a:spcAft>
                <a:spcPts val="0"/>
              </a:spcAft>
              <a:buSzPts val="2100"/>
              <a:buNone/>
              <a:defRPr sz="2100"/>
            </a:lvl2pPr>
            <a:lvl3pPr lvl="2" rtl="0">
              <a:spcBef>
                <a:spcPts val="0"/>
              </a:spcBef>
              <a:spcAft>
                <a:spcPts val="0"/>
              </a:spcAft>
              <a:buSzPts val="2100"/>
              <a:buNone/>
              <a:defRPr sz="2100"/>
            </a:lvl3pPr>
            <a:lvl4pPr lvl="3" rtl="0">
              <a:spcBef>
                <a:spcPts val="0"/>
              </a:spcBef>
              <a:spcAft>
                <a:spcPts val="0"/>
              </a:spcAft>
              <a:buSzPts val="2100"/>
              <a:buNone/>
              <a:defRPr sz="2100"/>
            </a:lvl4pPr>
            <a:lvl5pPr lvl="4" rtl="0">
              <a:spcBef>
                <a:spcPts val="0"/>
              </a:spcBef>
              <a:spcAft>
                <a:spcPts val="0"/>
              </a:spcAft>
              <a:buSzPts val="2100"/>
              <a:buNone/>
              <a:defRPr sz="2100"/>
            </a:lvl5pPr>
            <a:lvl6pPr lvl="5" rtl="0">
              <a:spcBef>
                <a:spcPts val="0"/>
              </a:spcBef>
              <a:spcAft>
                <a:spcPts val="0"/>
              </a:spcAft>
              <a:buSzPts val="2100"/>
              <a:buNone/>
              <a:defRPr sz="2100"/>
            </a:lvl6pPr>
            <a:lvl7pPr lvl="6" rtl="0">
              <a:spcBef>
                <a:spcPts val="0"/>
              </a:spcBef>
              <a:spcAft>
                <a:spcPts val="0"/>
              </a:spcAft>
              <a:buSzPts val="2100"/>
              <a:buNone/>
              <a:defRPr sz="2100"/>
            </a:lvl7pPr>
            <a:lvl8pPr lvl="7" rtl="0">
              <a:spcBef>
                <a:spcPts val="0"/>
              </a:spcBef>
              <a:spcAft>
                <a:spcPts val="0"/>
              </a:spcAft>
              <a:buSzPts val="2100"/>
              <a:buNone/>
              <a:defRPr sz="2100"/>
            </a:lvl8pPr>
            <a:lvl9pPr lvl="8" rtl="0">
              <a:spcBef>
                <a:spcPts val="0"/>
              </a:spcBef>
              <a:spcAft>
                <a:spcPts val="0"/>
              </a:spcAft>
              <a:buSzPts val="2100"/>
              <a:buNone/>
              <a:defRPr sz="2100"/>
            </a:lvl9pPr>
          </a:lstStyle>
          <a:p/>
        </p:txBody>
      </p:sp>
      <p:sp>
        <p:nvSpPr>
          <p:cNvPr id="101" name="Google Shape;101;p15"/>
          <p:cNvSpPr txBox="1"/>
          <p:nvPr>
            <p:ph idx="1" type="body"/>
          </p:nvPr>
        </p:nvSpPr>
        <p:spPr>
          <a:xfrm>
            <a:off x="659000" y="1568050"/>
            <a:ext cx="2381700" cy="2445000"/>
          </a:xfrm>
          <a:prstGeom prst="rect">
            <a:avLst/>
          </a:prstGeom>
        </p:spPr>
        <p:txBody>
          <a:bodyPr anchorCtr="0" anchor="t" bIns="0" lIns="0" spcFirstLastPara="1" rIns="0" wrap="square" tIns="0">
            <a:noAutofit/>
          </a:bodyPr>
          <a:lstStyle>
            <a:lvl1pPr indent="-342900" lvl="0" marL="457200" rtl="0">
              <a:lnSpc>
                <a:spcPct val="95000"/>
              </a:lnSpc>
              <a:spcBef>
                <a:spcPts val="0"/>
              </a:spcBef>
              <a:spcAft>
                <a:spcPts val="0"/>
              </a:spcAft>
              <a:buClr>
                <a:srgbClr val="404041"/>
              </a:buClr>
              <a:buSzPts val="1800"/>
              <a:buFont typeface="Calibri"/>
              <a:buChar char="●"/>
              <a:defRPr b="1">
                <a:solidFill>
                  <a:srgbClr val="404041"/>
                </a:solidFill>
                <a:latin typeface="Calibri"/>
                <a:ea typeface="Calibri"/>
                <a:cs typeface="Calibri"/>
                <a:sym typeface="Calibri"/>
              </a:defRPr>
            </a:lvl1pPr>
            <a:lvl2pPr indent="-342900" lvl="1" marL="9144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2pPr>
            <a:lvl3pPr indent="-342900" lvl="2" marL="13716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3pPr>
            <a:lvl4pPr indent="-342900" lvl="3" marL="18288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4pPr>
            <a:lvl5pPr indent="-342900" lvl="4" marL="22860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5pPr>
            <a:lvl6pPr indent="-342900" lvl="5" marL="27432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6pPr>
            <a:lvl7pPr indent="-342900" lvl="6" marL="32004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7pPr>
            <a:lvl8pPr indent="-342900" lvl="7" marL="36576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8pPr>
            <a:lvl9pPr indent="-342900" lvl="8" marL="4114800" rtl="0">
              <a:lnSpc>
                <a:spcPct val="95000"/>
              </a:lnSpc>
              <a:spcBef>
                <a:spcPts val="800"/>
              </a:spcBef>
              <a:spcAft>
                <a:spcPts val="800"/>
              </a:spcAft>
              <a:buClr>
                <a:srgbClr val="404041"/>
              </a:buClr>
              <a:buSzPts val="1800"/>
              <a:buFont typeface="Calibri"/>
              <a:buChar char="■"/>
              <a:defRPr>
                <a:solidFill>
                  <a:srgbClr val="404041"/>
                </a:solidFill>
                <a:latin typeface="Calibri"/>
                <a:ea typeface="Calibri"/>
                <a:cs typeface="Calibri"/>
                <a:sym typeface="Calibri"/>
              </a:defRPr>
            </a:lvl9pPr>
          </a:lstStyle>
          <a:p/>
        </p:txBody>
      </p:sp>
      <p:sp>
        <p:nvSpPr>
          <p:cNvPr id="102" name="Google Shape;102;p15"/>
          <p:cNvSpPr txBox="1"/>
          <p:nvPr>
            <p:ph idx="2" type="subTitle"/>
          </p:nvPr>
        </p:nvSpPr>
        <p:spPr>
          <a:xfrm>
            <a:off x="661057" y="4761948"/>
            <a:ext cx="3623100" cy="107700"/>
          </a:xfrm>
          <a:prstGeom prst="rect">
            <a:avLst/>
          </a:prstGeom>
        </p:spPr>
        <p:txBody>
          <a:bodyPr anchorCtr="0" anchor="t" bIns="0" lIns="0" spcFirstLastPara="1" rIns="0" wrap="square" tIns="0">
            <a:noAutofit/>
          </a:bodyPr>
          <a:lstStyle>
            <a:lvl1pPr lvl="0" rtl="0">
              <a:spcBef>
                <a:spcPts val="0"/>
              </a:spcBef>
              <a:spcAft>
                <a:spcPts val="0"/>
              </a:spcAft>
              <a:buClr>
                <a:srgbClr val="939597"/>
              </a:buClr>
              <a:buSzPts val="700"/>
              <a:buFont typeface="Calibri"/>
              <a:buNone/>
              <a:defRPr sz="700">
                <a:solidFill>
                  <a:srgbClr val="939597"/>
                </a:solidFill>
                <a:latin typeface="Calibri"/>
                <a:ea typeface="Calibri"/>
                <a:cs typeface="Calibri"/>
                <a:sym typeface="Calibri"/>
              </a:defRPr>
            </a:lvl1pPr>
            <a:lvl2pPr lvl="1" rtl="0">
              <a:spcBef>
                <a:spcPts val="0"/>
              </a:spcBef>
              <a:spcAft>
                <a:spcPts val="0"/>
              </a:spcAft>
              <a:buClr>
                <a:srgbClr val="939597"/>
              </a:buClr>
              <a:buSzPts val="700"/>
              <a:buNone/>
              <a:defRPr sz="700">
                <a:solidFill>
                  <a:srgbClr val="939597"/>
                </a:solidFill>
              </a:defRPr>
            </a:lvl2pPr>
            <a:lvl3pPr lvl="2" rtl="0">
              <a:spcBef>
                <a:spcPts val="0"/>
              </a:spcBef>
              <a:spcAft>
                <a:spcPts val="0"/>
              </a:spcAft>
              <a:buClr>
                <a:srgbClr val="939597"/>
              </a:buClr>
              <a:buSzPts val="700"/>
              <a:buNone/>
              <a:defRPr sz="700">
                <a:solidFill>
                  <a:srgbClr val="939597"/>
                </a:solidFill>
              </a:defRPr>
            </a:lvl3pPr>
            <a:lvl4pPr lvl="3" rtl="0">
              <a:spcBef>
                <a:spcPts val="0"/>
              </a:spcBef>
              <a:spcAft>
                <a:spcPts val="0"/>
              </a:spcAft>
              <a:buClr>
                <a:srgbClr val="939597"/>
              </a:buClr>
              <a:buSzPts val="700"/>
              <a:buNone/>
              <a:defRPr sz="700">
                <a:solidFill>
                  <a:srgbClr val="939597"/>
                </a:solidFill>
              </a:defRPr>
            </a:lvl4pPr>
            <a:lvl5pPr lvl="4" rtl="0">
              <a:spcBef>
                <a:spcPts val="0"/>
              </a:spcBef>
              <a:spcAft>
                <a:spcPts val="0"/>
              </a:spcAft>
              <a:buClr>
                <a:srgbClr val="939597"/>
              </a:buClr>
              <a:buSzPts val="700"/>
              <a:buNone/>
              <a:defRPr sz="700">
                <a:solidFill>
                  <a:srgbClr val="939597"/>
                </a:solidFill>
              </a:defRPr>
            </a:lvl5pPr>
            <a:lvl6pPr lvl="5" rtl="0">
              <a:spcBef>
                <a:spcPts val="0"/>
              </a:spcBef>
              <a:spcAft>
                <a:spcPts val="0"/>
              </a:spcAft>
              <a:buClr>
                <a:srgbClr val="939597"/>
              </a:buClr>
              <a:buSzPts val="700"/>
              <a:buNone/>
              <a:defRPr sz="700">
                <a:solidFill>
                  <a:srgbClr val="939597"/>
                </a:solidFill>
              </a:defRPr>
            </a:lvl6pPr>
            <a:lvl7pPr lvl="6" rtl="0">
              <a:spcBef>
                <a:spcPts val="0"/>
              </a:spcBef>
              <a:spcAft>
                <a:spcPts val="0"/>
              </a:spcAft>
              <a:buClr>
                <a:srgbClr val="939597"/>
              </a:buClr>
              <a:buSzPts val="700"/>
              <a:buNone/>
              <a:defRPr sz="700">
                <a:solidFill>
                  <a:srgbClr val="939597"/>
                </a:solidFill>
              </a:defRPr>
            </a:lvl7pPr>
            <a:lvl8pPr lvl="7" rtl="0">
              <a:spcBef>
                <a:spcPts val="0"/>
              </a:spcBef>
              <a:spcAft>
                <a:spcPts val="0"/>
              </a:spcAft>
              <a:buClr>
                <a:srgbClr val="939597"/>
              </a:buClr>
              <a:buSzPts val="700"/>
              <a:buNone/>
              <a:defRPr sz="700">
                <a:solidFill>
                  <a:srgbClr val="939597"/>
                </a:solidFill>
              </a:defRPr>
            </a:lvl8pPr>
            <a:lvl9pPr lvl="8" rtl="0">
              <a:spcBef>
                <a:spcPts val="0"/>
              </a:spcBef>
              <a:spcAft>
                <a:spcPts val="0"/>
              </a:spcAft>
              <a:buClr>
                <a:srgbClr val="939597"/>
              </a:buClr>
              <a:buSzPts val="700"/>
              <a:buNone/>
              <a:defRPr sz="700">
                <a:solidFill>
                  <a:srgbClr val="939597"/>
                </a:solidFill>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R SIDE IMAGE - 2 COLUMN">
  <p:cSld name="CUSTOM_3_1_1_1_2_2_1">
    <p:spTree>
      <p:nvGrpSpPr>
        <p:cNvPr id="103" name="Shape 103"/>
        <p:cNvGrpSpPr/>
        <p:nvPr/>
      </p:nvGrpSpPr>
      <p:grpSpPr>
        <a:xfrm>
          <a:off x="0" y="0"/>
          <a:ext cx="0" cy="0"/>
          <a:chOff x="0" y="0"/>
          <a:chExt cx="0" cy="0"/>
        </a:xfrm>
      </p:grpSpPr>
      <p:sp>
        <p:nvSpPr>
          <p:cNvPr id="104" name="Google Shape;104;p16"/>
          <p:cNvSpPr/>
          <p:nvPr>
            <p:ph idx="2" type="pic"/>
          </p:nvPr>
        </p:nvSpPr>
        <p:spPr>
          <a:xfrm>
            <a:off x="5032250" y="0"/>
            <a:ext cx="3837900" cy="4474200"/>
          </a:xfrm>
          <a:prstGeom prst="rect">
            <a:avLst/>
          </a:prstGeom>
          <a:noFill/>
          <a:ln>
            <a:noFill/>
          </a:ln>
        </p:spPr>
      </p:sp>
      <p:sp>
        <p:nvSpPr>
          <p:cNvPr id="105" name="Google Shape;105;p16"/>
          <p:cNvSpPr txBox="1"/>
          <p:nvPr>
            <p:ph type="title"/>
          </p:nvPr>
        </p:nvSpPr>
        <p:spPr>
          <a:xfrm>
            <a:off x="659200" y="884950"/>
            <a:ext cx="2381700" cy="303900"/>
          </a:xfrm>
          <a:prstGeom prst="rect">
            <a:avLst/>
          </a:prstGeom>
        </p:spPr>
        <p:txBody>
          <a:bodyPr anchorCtr="0" anchor="t" bIns="0" lIns="0" spcFirstLastPara="1" rIns="0" wrap="square" tIns="0">
            <a:noAutofit/>
          </a:bodyPr>
          <a:lstStyle>
            <a:lvl1pPr lvl="0" rtl="0">
              <a:spcBef>
                <a:spcPts val="0"/>
              </a:spcBef>
              <a:spcAft>
                <a:spcPts val="0"/>
              </a:spcAft>
              <a:buClr>
                <a:srgbClr val="404041"/>
              </a:buClr>
              <a:buSzPts val="2400"/>
              <a:buNone/>
              <a:defRPr b="0" sz="2400">
                <a:solidFill>
                  <a:srgbClr val="404041"/>
                </a:solidFill>
              </a:defRPr>
            </a:lvl1pPr>
            <a:lvl2pPr lvl="1" rtl="0">
              <a:spcBef>
                <a:spcPts val="300"/>
              </a:spcBef>
              <a:spcAft>
                <a:spcPts val="0"/>
              </a:spcAft>
              <a:buSzPts val="2100"/>
              <a:buNone/>
              <a:defRPr sz="2100"/>
            </a:lvl2pPr>
            <a:lvl3pPr lvl="2" rtl="0">
              <a:spcBef>
                <a:spcPts val="0"/>
              </a:spcBef>
              <a:spcAft>
                <a:spcPts val="0"/>
              </a:spcAft>
              <a:buSzPts val="2100"/>
              <a:buNone/>
              <a:defRPr sz="2100"/>
            </a:lvl3pPr>
            <a:lvl4pPr lvl="3" rtl="0">
              <a:spcBef>
                <a:spcPts val="0"/>
              </a:spcBef>
              <a:spcAft>
                <a:spcPts val="0"/>
              </a:spcAft>
              <a:buSzPts val="2100"/>
              <a:buNone/>
              <a:defRPr sz="2100"/>
            </a:lvl4pPr>
            <a:lvl5pPr lvl="4" rtl="0">
              <a:spcBef>
                <a:spcPts val="0"/>
              </a:spcBef>
              <a:spcAft>
                <a:spcPts val="0"/>
              </a:spcAft>
              <a:buSzPts val="2100"/>
              <a:buNone/>
              <a:defRPr sz="2100"/>
            </a:lvl5pPr>
            <a:lvl6pPr lvl="5" rtl="0">
              <a:spcBef>
                <a:spcPts val="0"/>
              </a:spcBef>
              <a:spcAft>
                <a:spcPts val="0"/>
              </a:spcAft>
              <a:buSzPts val="2100"/>
              <a:buNone/>
              <a:defRPr sz="2100"/>
            </a:lvl6pPr>
            <a:lvl7pPr lvl="6" rtl="0">
              <a:spcBef>
                <a:spcPts val="0"/>
              </a:spcBef>
              <a:spcAft>
                <a:spcPts val="0"/>
              </a:spcAft>
              <a:buSzPts val="2100"/>
              <a:buNone/>
              <a:defRPr sz="2100"/>
            </a:lvl7pPr>
            <a:lvl8pPr lvl="7" rtl="0">
              <a:spcBef>
                <a:spcPts val="0"/>
              </a:spcBef>
              <a:spcAft>
                <a:spcPts val="0"/>
              </a:spcAft>
              <a:buSzPts val="2100"/>
              <a:buNone/>
              <a:defRPr sz="2100"/>
            </a:lvl8pPr>
            <a:lvl9pPr lvl="8" rtl="0">
              <a:spcBef>
                <a:spcPts val="0"/>
              </a:spcBef>
              <a:spcAft>
                <a:spcPts val="0"/>
              </a:spcAft>
              <a:buSzPts val="2100"/>
              <a:buNone/>
              <a:defRPr sz="2100"/>
            </a:lvl9pPr>
          </a:lstStyle>
          <a:p/>
        </p:txBody>
      </p:sp>
      <p:sp>
        <p:nvSpPr>
          <p:cNvPr id="106" name="Google Shape;106;p16"/>
          <p:cNvSpPr txBox="1"/>
          <p:nvPr>
            <p:ph idx="1" type="body"/>
          </p:nvPr>
        </p:nvSpPr>
        <p:spPr>
          <a:xfrm>
            <a:off x="659000" y="1568050"/>
            <a:ext cx="2381700" cy="2445000"/>
          </a:xfrm>
          <a:prstGeom prst="rect">
            <a:avLst/>
          </a:prstGeom>
        </p:spPr>
        <p:txBody>
          <a:bodyPr anchorCtr="0" anchor="t" bIns="0" lIns="0" spcFirstLastPara="1" rIns="0" wrap="square" tIns="0">
            <a:noAutofit/>
          </a:bodyPr>
          <a:lstStyle>
            <a:lvl1pPr indent="-342900" lvl="0" marL="457200" rtl="0">
              <a:lnSpc>
                <a:spcPct val="95000"/>
              </a:lnSpc>
              <a:spcBef>
                <a:spcPts val="0"/>
              </a:spcBef>
              <a:spcAft>
                <a:spcPts val="0"/>
              </a:spcAft>
              <a:buClr>
                <a:srgbClr val="404041"/>
              </a:buClr>
              <a:buSzPts val="1800"/>
              <a:buFont typeface="Calibri"/>
              <a:buChar char="●"/>
              <a:defRPr b="1">
                <a:solidFill>
                  <a:srgbClr val="404041"/>
                </a:solidFill>
                <a:latin typeface="Calibri"/>
                <a:ea typeface="Calibri"/>
                <a:cs typeface="Calibri"/>
                <a:sym typeface="Calibri"/>
              </a:defRPr>
            </a:lvl1pPr>
            <a:lvl2pPr indent="-342900" lvl="1" marL="9144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2pPr>
            <a:lvl3pPr indent="-342900" lvl="2" marL="13716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3pPr>
            <a:lvl4pPr indent="-342900" lvl="3" marL="18288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4pPr>
            <a:lvl5pPr indent="-342900" lvl="4" marL="22860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5pPr>
            <a:lvl6pPr indent="-342900" lvl="5" marL="27432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6pPr>
            <a:lvl7pPr indent="-342900" lvl="6" marL="32004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7pPr>
            <a:lvl8pPr indent="-342900" lvl="7" marL="36576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8pPr>
            <a:lvl9pPr indent="-342900" lvl="8" marL="4114800" rtl="0">
              <a:lnSpc>
                <a:spcPct val="95000"/>
              </a:lnSpc>
              <a:spcBef>
                <a:spcPts val="800"/>
              </a:spcBef>
              <a:spcAft>
                <a:spcPts val="800"/>
              </a:spcAft>
              <a:buClr>
                <a:srgbClr val="404041"/>
              </a:buClr>
              <a:buSzPts val="1800"/>
              <a:buFont typeface="Calibri"/>
              <a:buChar char="■"/>
              <a:defRPr>
                <a:solidFill>
                  <a:srgbClr val="404041"/>
                </a:solidFill>
                <a:latin typeface="Calibri"/>
                <a:ea typeface="Calibri"/>
                <a:cs typeface="Calibri"/>
                <a:sym typeface="Calibri"/>
              </a:defRPr>
            </a:lvl9pPr>
          </a:lstStyle>
          <a:p/>
        </p:txBody>
      </p:sp>
      <p:sp>
        <p:nvSpPr>
          <p:cNvPr id="107" name="Google Shape;107;p16"/>
          <p:cNvSpPr txBox="1"/>
          <p:nvPr>
            <p:ph idx="3" type="subTitle"/>
          </p:nvPr>
        </p:nvSpPr>
        <p:spPr>
          <a:xfrm>
            <a:off x="661057" y="4761948"/>
            <a:ext cx="3623100" cy="107700"/>
          </a:xfrm>
          <a:prstGeom prst="rect">
            <a:avLst/>
          </a:prstGeom>
        </p:spPr>
        <p:txBody>
          <a:bodyPr anchorCtr="0" anchor="t" bIns="0" lIns="0" spcFirstLastPara="1" rIns="0" wrap="square" tIns="0">
            <a:noAutofit/>
          </a:bodyPr>
          <a:lstStyle>
            <a:lvl1pPr lvl="0" rtl="0">
              <a:spcBef>
                <a:spcPts val="0"/>
              </a:spcBef>
              <a:spcAft>
                <a:spcPts val="0"/>
              </a:spcAft>
              <a:buClr>
                <a:srgbClr val="939597"/>
              </a:buClr>
              <a:buSzPts val="700"/>
              <a:buFont typeface="Calibri"/>
              <a:buNone/>
              <a:defRPr sz="700">
                <a:solidFill>
                  <a:srgbClr val="939597"/>
                </a:solidFill>
                <a:latin typeface="Calibri"/>
                <a:ea typeface="Calibri"/>
                <a:cs typeface="Calibri"/>
                <a:sym typeface="Calibri"/>
              </a:defRPr>
            </a:lvl1pPr>
            <a:lvl2pPr lvl="1" rtl="0">
              <a:spcBef>
                <a:spcPts val="0"/>
              </a:spcBef>
              <a:spcAft>
                <a:spcPts val="0"/>
              </a:spcAft>
              <a:buClr>
                <a:srgbClr val="939597"/>
              </a:buClr>
              <a:buSzPts val="700"/>
              <a:buNone/>
              <a:defRPr sz="700">
                <a:solidFill>
                  <a:srgbClr val="939597"/>
                </a:solidFill>
              </a:defRPr>
            </a:lvl2pPr>
            <a:lvl3pPr lvl="2" rtl="0">
              <a:spcBef>
                <a:spcPts val="0"/>
              </a:spcBef>
              <a:spcAft>
                <a:spcPts val="0"/>
              </a:spcAft>
              <a:buClr>
                <a:srgbClr val="939597"/>
              </a:buClr>
              <a:buSzPts val="700"/>
              <a:buNone/>
              <a:defRPr sz="700">
                <a:solidFill>
                  <a:srgbClr val="939597"/>
                </a:solidFill>
              </a:defRPr>
            </a:lvl3pPr>
            <a:lvl4pPr lvl="3" rtl="0">
              <a:spcBef>
                <a:spcPts val="0"/>
              </a:spcBef>
              <a:spcAft>
                <a:spcPts val="0"/>
              </a:spcAft>
              <a:buClr>
                <a:srgbClr val="939597"/>
              </a:buClr>
              <a:buSzPts val="700"/>
              <a:buNone/>
              <a:defRPr sz="700">
                <a:solidFill>
                  <a:srgbClr val="939597"/>
                </a:solidFill>
              </a:defRPr>
            </a:lvl4pPr>
            <a:lvl5pPr lvl="4" rtl="0">
              <a:spcBef>
                <a:spcPts val="0"/>
              </a:spcBef>
              <a:spcAft>
                <a:spcPts val="0"/>
              </a:spcAft>
              <a:buClr>
                <a:srgbClr val="939597"/>
              </a:buClr>
              <a:buSzPts val="700"/>
              <a:buNone/>
              <a:defRPr sz="700">
                <a:solidFill>
                  <a:srgbClr val="939597"/>
                </a:solidFill>
              </a:defRPr>
            </a:lvl5pPr>
            <a:lvl6pPr lvl="5" rtl="0">
              <a:spcBef>
                <a:spcPts val="0"/>
              </a:spcBef>
              <a:spcAft>
                <a:spcPts val="0"/>
              </a:spcAft>
              <a:buClr>
                <a:srgbClr val="939597"/>
              </a:buClr>
              <a:buSzPts val="700"/>
              <a:buNone/>
              <a:defRPr sz="700">
                <a:solidFill>
                  <a:srgbClr val="939597"/>
                </a:solidFill>
              </a:defRPr>
            </a:lvl6pPr>
            <a:lvl7pPr lvl="6" rtl="0">
              <a:spcBef>
                <a:spcPts val="0"/>
              </a:spcBef>
              <a:spcAft>
                <a:spcPts val="0"/>
              </a:spcAft>
              <a:buClr>
                <a:srgbClr val="939597"/>
              </a:buClr>
              <a:buSzPts val="700"/>
              <a:buNone/>
              <a:defRPr sz="700">
                <a:solidFill>
                  <a:srgbClr val="939597"/>
                </a:solidFill>
              </a:defRPr>
            </a:lvl7pPr>
            <a:lvl8pPr lvl="7" rtl="0">
              <a:spcBef>
                <a:spcPts val="0"/>
              </a:spcBef>
              <a:spcAft>
                <a:spcPts val="0"/>
              </a:spcAft>
              <a:buClr>
                <a:srgbClr val="939597"/>
              </a:buClr>
              <a:buSzPts val="700"/>
              <a:buNone/>
              <a:defRPr sz="700">
                <a:solidFill>
                  <a:srgbClr val="939597"/>
                </a:solidFill>
              </a:defRPr>
            </a:lvl8pPr>
            <a:lvl9pPr lvl="8" rtl="0">
              <a:spcBef>
                <a:spcPts val="0"/>
              </a:spcBef>
              <a:spcAft>
                <a:spcPts val="0"/>
              </a:spcAft>
              <a:buClr>
                <a:srgbClr val="939597"/>
              </a:buClr>
              <a:buSzPts val="700"/>
              <a:buNone/>
              <a:defRPr sz="700">
                <a:solidFill>
                  <a:srgbClr val="939597"/>
                </a:solidFill>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R CHART + TEXT">
  <p:cSld name="CUSTOM_1_1">
    <p:spTree>
      <p:nvGrpSpPr>
        <p:cNvPr id="108" name="Shape 108"/>
        <p:cNvGrpSpPr/>
        <p:nvPr/>
      </p:nvGrpSpPr>
      <p:grpSpPr>
        <a:xfrm>
          <a:off x="0" y="0"/>
          <a:ext cx="0" cy="0"/>
          <a:chOff x="0" y="0"/>
          <a:chExt cx="0" cy="0"/>
        </a:xfrm>
      </p:grpSpPr>
      <p:sp>
        <p:nvSpPr>
          <p:cNvPr id="109" name="Google Shape;109;p17"/>
          <p:cNvSpPr/>
          <p:nvPr/>
        </p:nvSpPr>
        <p:spPr>
          <a:xfrm>
            <a:off x="3394475" y="0"/>
            <a:ext cx="5475600" cy="4474500"/>
          </a:xfrm>
          <a:prstGeom prst="rect">
            <a:avLst/>
          </a:prstGeom>
          <a:solidFill>
            <a:srgbClr val="F3F3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GB"/>
              <a:t>   </a:t>
            </a:r>
            <a:endParaRPr/>
          </a:p>
        </p:txBody>
      </p:sp>
      <p:sp>
        <p:nvSpPr>
          <p:cNvPr id="110" name="Google Shape;110;p17"/>
          <p:cNvSpPr txBox="1"/>
          <p:nvPr>
            <p:ph type="title"/>
          </p:nvPr>
        </p:nvSpPr>
        <p:spPr>
          <a:xfrm>
            <a:off x="659200" y="884950"/>
            <a:ext cx="2381700" cy="303900"/>
          </a:xfrm>
          <a:prstGeom prst="rect">
            <a:avLst/>
          </a:prstGeom>
        </p:spPr>
        <p:txBody>
          <a:bodyPr anchorCtr="0" anchor="t" bIns="0" lIns="0" spcFirstLastPara="1" rIns="0" wrap="square" tIns="0">
            <a:noAutofit/>
          </a:bodyPr>
          <a:lstStyle>
            <a:lvl1pPr lvl="0" rtl="0">
              <a:spcBef>
                <a:spcPts val="0"/>
              </a:spcBef>
              <a:spcAft>
                <a:spcPts val="0"/>
              </a:spcAft>
              <a:buClr>
                <a:srgbClr val="404041"/>
              </a:buClr>
              <a:buSzPts val="2400"/>
              <a:buNone/>
              <a:defRPr b="0" sz="2400">
                <a:solidFill>
                  <a:srgbClr val="404041"/>
                </a:solidFill>
              </a:defRPr>
            </a:lvl1pPr>
            <a:lvl2pPr lvl="1" rtl="0">
              <a:spcBef>
                <a:spcPts val="300"/>
              </a:spcBef>
              <a:spcAft>
                <a:spcPts val="0"/>
              </a:spcAft>
              <a:buSzPts val="2100"/>
              <a:buNone/>
              <a:defRPr sz="2100"/>
            </a:lvl2pPr>
            <a:lvl3pPr lvl="2" rtl="0">
              <a:spcBef>
                <a:spcPts val="0"/>
              </a:spcBef>
              <a:spcAft>
                <a:spcPts val="0"/>
              </a:spcAft>
              <a:buSzPts val="2100"/>
              <a:buNone/>
              <a:defRPr sz="2100"/>
            </a:lvl3pPr>
            <a:lvl4pPr lvl="3" rtl="0">
              <a:spcBef>
                <a:spcPts val="0"/>
              </a:spcBef>
              <a:spcAft>
                <a:spcPts val="0"/>
              </a:spcAft>
              <a:buSzPts val="2100"/>
              <a:buNone/>
              <a:defRPr sz="2100"/>
            </a:lvl4pPr>
            <a:lvl5pPr lvl="4" rtl="0">
              <a:spcBef>
                <a:spcPts val="0"/>
              </a:spcBef>
              <a:spcAft>
                <a:spcPts val="0"/>
              </a:spcAft>
              <a:buSzPts val="2100"/>
              <a:buNone/>
              <a:defRPr sz="2100"/>
            </a:lvl5pPr>
            <a:lvl6pPr lvl="5" rtl="0">
              <a:spcBef>
                <a:spcPts val="0"/>
              </a:spcBef>
              <a:spcAft>
                <a:spcPts val="0"/>
              </a:spcAft>
              <a:buSzPts val="2100"/>
              <a:buNone/>
              <a:defRPr sz="2100"/>
            </a:lvl6pPr>
            <a:lvl7pPr lvl="6" rtl="0">
              <a:spcBef>
                <a:spcPts val="0"/>
              </a:spcBef>
              <a:spcAft>
                <a:spcPts val="0"/>
              </a:spcAft>
              <a:buSzPts val="2100"/>
              <a:buNone/>
              <a:defRPr sz="2100"/>
            </a:lvl7pPr>
            <a:lvl8pPr lvl="7" rtl="0">
              <a:spcBef>
                <a:spcPts val="0"/>
              </a:spcBef>
              <a:spcAft>
                <a:spcPts val="0"/>
              </a:spcAft>
              <a:buSzPts val="2100"/>
              <a:buNone/>
              <a:defRPr sz="2100"/>
            </a:lvl8pPr>
            <a:lvl9pPr lvl="8" rtl="0">
              <a:spcBef>
                <a:spcPts val="0"/>
              </a:spcBef>
              <a:spcAft>
                <a:spcPts val="0"/>
              </a:spcAft>
              <a:buSzPts val="2100"/>
              <a:buNone/>
              <a:defRPr sz="2100"/>
            </a:lvl9pPr>
          </a:lstStyle>
          <a:p/>
        </p:txBody>
      </p:sp>
      <p:sp>
        <p:nvSpPr>
          <p:cNvPr id="111" name="Google Shape;111;p17"/>
          <p:cNvSpPr txBox="1"/>
          <p:nvPr>
            <p:ph idx="1" type="body"/>
          </p:nvPr>
        </p:nvSpPr>
        <p:spPr>
          <a:xfrm>
            <a:off x="659000" y="2790500"/>
            <a:ext cx="2381700" cy="1683900"/>
          </a:xfrm>
          <a:prstGeom prst="rect">
            <a:avLst/>
          </a:prstGeom>
        </p:spPr>
        <p:txBody>
          <a:bodyPr anchorCtr="0" anchor="t" bIns="0" lIns="0" spcFirstLastPara="1" rIns="0" wrap="square" tIns="0">
            <a:noAutofit/>
          </a:bodyPr>
          <a:lstStyle>
            <a:lvl1pPr indent="-342900" lvl="0" marL="457200" rtl="0">
              <a:lnSpc>
                <a:spcPct val="95000"/>
              </a:lnSpc>
              <a:spcBef>
                <a:spcPts val="0"/>
              </a:spcBef>
              <a:spcAft>
                <a:spcPts val="0"/>
              </a:spcAft>
              <a:buClr>
                <a:srgbClr val="404041"/>
              </a:buClr>
              <a:buSzPts val="1800"/>
              <a:buFont typeface="Calibri"/>
              <a:buChar char="●"/>
              <a:defRPr b="1">
                <a:solidFill>
                  <a:srgbClr val="404041"/>
                </a:solidFill>
                <a:latin typeface="Calibri"/>
                <a:ea typeface="Calibri"/>
                <a:cs typeface="Calibri"/>
                <a:sym typeface="Calibri"/>
              </a:defRPr>
            </a:lvl1pPr>
            <a:lvl2pPr indent="-342900" lvl="1" marL="9144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2pPr>
            <a:lvl3pPr indent="-342900" lvl="2" marL="13716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3pPr>
            <a:lvl4pPr indent="-342900" lvl="3" marL="18288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4pPr>
            <a:lvl5pPr indent="-342900" lvl="4" marL="22860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5pPr>
            <a:lvl6pPr indent="-342900" lvl="5" marL="27432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6pPr>
            <a:lvl7pPr indent="-342900" lvl="6" marL="32004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7pPr>
            <a:lvl8pPr indent="-342900" lvl="7" marL="36576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8pPr>
            <a:lvl9pPr indent="-342900" lvl="8" marL="4114800" rtl="0">
              <a:lnSpc>
                <a:spcPct val="95000"/>
              </a:lnSpc>
              <a:spcBef>
                <a:spcPts val="800"/>
              </a:spcBef>
              <a:spcAft>
                <a:spcPts val="800"/>
              </a:spcAft>
              <a:buClr>
                <a:srgbClr val="404041"/>
              </a:buClr>
              <a:buSzPts val="1800"/>
              <a:buFont typeface="Calibri"/>
              <a:buChar char="■"/>
              <a:defRPr>
                <a:solidFill>
                  <a:srgbClr val="404041"/>
                </a:solidFill>
                <a:latin typeface="Calibri"/>
                <a:ea typeface="Calibri"/>
                <a:cs typeface="Calibri"/>
                <a:sym typeface="Calibri"/>
              </a:defRPr>
            </a:lvl9pPr>
          </a:lstStyle>
          <a:p/>
        </p:txBody>
      </p:sp>
      <p:sp>
        <p:nvSpPr>
          <p:cNvPr id="112" name="Google Shape;112;p17"/>
          <p:cNvSpPr txBox="1"/>
          <p:nvPr>
            <p:ph idx="2" type="subTitle"/>
          </p:nvPr>
        </p:nvSpPr>
        <p:spPr>
          <a:xfrm>
            <a:off x="661057" y="4761948"/>
            <a:ext cx="3623100" cy="107700"/>
          </a:xfrm>
          <a:prstGeom prst="rect">
            <a:avLst/>
          </a:prstGeom>
        </p:spPr>
        <p:txBody>
          <a:bodyPr anchorCtr="0" anchor="t" bIns="0" lIns="0" spcFirstLastPara="1" rIns="0" wrap="square" tIns="0">
            <a:noAutofit/>
          </a:bodyPr>
          <a:lstStyle>
            <a:lvl1pPr lvl="0" rtl="0">
              <a:spcBef>
                <a:spcPts val="0"/>
              </a:spcBef>
              <a:spcAft>
                <a:spcPts val="0"/>
              </a:spcAft>
              <a:buClr>
                <a:srgbClr val="939597"/>
              </a:buClr>
              <a:buSzPts val="700"/>
              <a:buFont typeface="Calibri"/>
              <a:buNone/>
              <a:defRPr sz="700">
                <a:solidFill>
                  <a:srgbClr val="939597"/>
                </a:solidFill>
                <a:latin typeface="Calibri"/>
                <a:ea typeface="Calibri"/>
                <a:cs typeface="Calibri"/>
                <a:sym typeface="Calibri"/>
              </a:defRPr>
            </a:lvl1pPr>
            <a:lvl2pPr lvl="1" rtl="0">
              <a:spcBef>
                <a:spcPts val="0"/>
              </a:spcBef>
              <a:spcAft>
                <a:spcPts val="0"/>
              </a:spcAft>
              <a:buClr>
                <a:srgbClr val="939597"/>
              </a:buClr>
              <a:buSzPts val="700"/>
              <a:buNone/>
              <a:defRPr sz="700">
                <a:solidFill>
                  <a:srgbClr val="939597"/>
                </a:solidFill>
              </a:defRPr>
            </a:lvl2pPr>
            <a:lvl3pPr lvl="2" rtl="0">
              <a:spcBef>
                <a:spcPts val="0"/>
              </a:spcBef>
              <a:spcAft>
                <a:spcPts val="0"/>
              </a:spcAft>
              <a:buClr>
                <a:srgbClr val="939597"/>
              </a:buClr>
              <a:buSzPts val="700"/>
              <a:buNone/>
              <a:defRPr sz="700">
                <a:solidFill>
                  <a:srgbClr val="939597"/>
                </a:solidFill>
              </a:defRPr>
            </a:lvl3pPr>
            <a:lvl4pPr lvl="3" rtl="0">
              <a:spcBef>
                <a:spcPts val="0"/>
              </a:spcBef>
              <a:spcAft>
                <a:spcPts val="0"/>
              </a:spcAft>
              <a:buClr>
                <a:srgbClr val="939597"/>
              </a:buClr>
              <a:buSzPts val="700"/>
              <a:buNone/>
              <a:defRPr sz="700">
                <a:solidFill>
                  <a:srgbClr val="939597"/>
                </a:solidFill>
              </a:defRPr>
            </a:lvl4pPr>
            <a:lvl5pPr lvl="4" rtl="0">
              <a:spcBef>
                <a:spcPts val="0"/>
              </a:spcBef>
              <a:spcAft>
                <a:spcPts val="0"/>
              </a:spcAft>
              <a:buClr>
                <a:srgbClr val="939597"/>
              </a:buClr>
              <a:buSzPts val="700"/>
              <a:buNone/>
              <a:defRPr sz="700">
                <a:solidFill>
                  <a:srgbClr val="939597"/>
                </a:solidFill>
              </a:defRPr>
            </a:lvl5pPr>
            <a:lvl6pPr lvl="5" rtl="0">
              <a:spcBef>
                <a:spcPts val="0"/>
              </a:spcBef>
              <a:spcAft>
                <a:spcPts val="0"/>
              </a:spcAft>
              <a:buClr>
                <a:srgbClr val="939597"/>
              </a:buClr>
              <a:buSzPts val="700"/>
              <a:buNone/>
              <a:defRPr sz="700">
                <a:solidFill>
                  <a:srgbClr val="939597"/>
                </a:solidFill>
              </a:defRPr>
            </a:lvl6pPr>
            <a:lvl7pPr lvl="6" rtl="0">
              <a:spcBef>
                <a:spcPts val="0"/>
              </a:spcBef>
              <a:spcAft>
                <a:spcPts val="0"/>
              </a:spcAft>
              <a:buClr>
                <a:srgbClr val="939597"/>
              </a:buClr>
              <a:buSzPts val="700"/>
              <a:buNone/>
              <a:defRPr sz="700">
                <a:solidFill>
                  <a:srgbClr val="939597"/>
                </a:solidFill>
              </a:defRPr>
            </a:lvl7pPr>
            <a:lvl8pPr lvl="7" rtl="0">
              <a:spcBef>
                <a:spcPts val="0"/>
              </a:spcBef>
              <a:spcAft>
                <a:spcPts val="0"/>
              </a:spcAft>
              <a:buClr>
                <a:srgbClr val="939597"/>
              </a:buClr>
              <a:buSzPts val="700"/>
              <a:buNone/>
              <a:defRPr sz="700">
                <a:solidFill>
                  <a:srgbClr val="939597"/>
                </a:solidFill>
              </a:defRPr>
            </a:lvl8pPr>
            <a:lvl9pPr lvl="8" rtl="0">
              <a:spcBef>
                <a:spcPts val="0"/>
              </a:spcBef>
              <a:spcAft>
                <a:spcPts val="0"/>
              </a:spcAft>
              <a:buClr>
                <a:srgbClr val="939597"/>
              </a:buClr>
              <a:buSzPts val="700"/>
              <a:buNone/>
              <a:defRPr sz="700">
                <a:solidFill>
                  <a:srgbClr val="939597"/>
                </a:solidFill>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2">
  <p:cSld name="CUSTOM_5">
    <p:spTree>
      <p:nvGrpSpPr>
        <p:cNvPr id="113" name="Shape 113"/>
        <p:cNvGrpSpPr/>
        <p:nvPr/>
      </p:nvGrpSpPr>
      <p:grpSpPr>
        <a:xfrm>
          <a:off x="0" y="0"/>
          <a:ext cx="0" cy="0"/>
          <a:chOff x="0" y="0"/>
          <a:chExt cx="0" cy="0"/>
        </a:xfrm>
      </p:grpSpPr>
      <p:sp>
        <p:nvSpPr>
          <p:cNvPr id="114" name="Google Shape;114;p18"/>
          <p:cNvSpPr/>
          <p:nvPr/>
        </p:nvSpPr>
        <p:spPr>
          <a:xfrm>
            <a:off x="0" y="0"/>
            <a:ext cx="9144000" cy="4474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5" name="Google Shape;115;p18"/>
          <p:cNvSpPr/>
          <p:nvPr/>
        </p:nvSpPr>
        <p:spPr>
          <a:xfrm>
            <a:off x="665950" y="1821126"/>
            <a:ext cx="1147800" cy="1088100"/>
          </a:xfrm>
          <a:prstGeom prst="rect">
            <a:avLst/>
          </a:prstGeom>
          <a:solidFill>
            <a:schemeClr val="lt1"/>
          </a:solidFill>
          <a:ln cap="flat" cmpd="sng" w="9525">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 name="Google Shape;116;p18"/>
          <p:cNvSpPr/>
          <p:nvPr/>
        </p:nvSpPr>
        <p:spPr>
          <a:xfrm>
            <a:off x="665950" y="3113302"/>
            <a:ext cx="1147800" cy="1088100"/>
          </a:xfrm>
          <a:prstGeom prst="rect">
            <a:avLst/>
          </a:prstGeom>
          <a:solidFill>
            <a:schemeClr val="lt1"/>
          </a:solidFill>
          <a:ln cap="flat" cmpd="sng" w="9525">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 name="Google Shape;117;p18"/>
          <p:cNvSpPr/>
          <p:nvPr/>
        </p:nvSpPr>
        <p:spPr>
          <a:xfrm>
            <a:off x="2004615" y="1821126"/>
            <a:ext cx="1147800" cy="1088100"/>
          </a:xfrm>
          <a:prstGeom prst="rect">
            <a:avLst/>
          </a:prstGeom>
          <a:solidFill>
            <a:schemeClr val="lt1"/>
          </a:solidFill>
          <a:ln cap="flat" cmpd="sng" w="9525">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 name="Google Shape;118;p18"/>
          <p:cNvSpPr/>
          <p:nvPr/>
        </p:nvSpPr>
        <p:spPr>
          <a:xfrm>
            <a:off x="2004615" y="3113302"/>
            <a:ext cx="1147800" cy="1088100"/>
          </a:xfrm>
          <a:prstGeom prst="rect">
            <a:avLst/>
          </a:prstGeom>
          <a:solidFill>
            <a:schemeClr val="lt1"/>
          </a:solidFill>
          <a:ln cap="flat" cmpd="sng" w="9525">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 name="Google Shape;119;p18"/>
          <p:cNvSpPr/>
          <p:nvPr/>
        </p:nvSpPr>
        <p:spPr>
          <a:xfrm>
            <a:off x="3343281" y="528950"/>
            <a:ext cx="1147800" cy="1088100"/>
          </a:xfrm>
          <a:prstGeom prst="rect">
            <a:avLst/>
          </a:prstGeom>
          <a:solidFill>
            <a:schemeClr val="lt1"/>
          </a:solidFill>
          <a:ln cap="flat" cmpd="sng" w="9525">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 name="Google Shape;120;p18"/>
          <p:cNvSpPr/>
          <p:nvPr/>
        </p:nvSpPr>
        <p:spPr>
          <a:xfrm>
            <a:off x="3343281" y="1821126"/>
            <a:ext cx="1147800" cy="1088100"/>
          </a:xfrm>
          <a:prstGeom prst="rect">
            <a:avLst/>
          </a:prstGeom>
          <a:solidFill>
            <a:schemeClr val="lt1"/>
          </a:solidFill>
          <a:ln cap="flat" cmpd="sng" w="9525">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 name="Google Shape;121;p18"/>
          <p:cNvSpPr/>
          <p:nvPr/>
        </p:nvSpPr>
        <p:spPr>
          <a:xfrm>
            <a:off x="3343281" y="3113302"/>
            <a:ext cx="1147800" cy="1088100"/>
          </a:xfrm>
          <a:prstGeom prst="rect">
            <a:avLst/>
          </a:prstGeom>
          <a:solidFill>
            <a:schemeClr val="lt1"/>
          </a:solidFill>
          <a:ln cap="flat" cmpd="sng" w="9525">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2" name="Google Shape;122;p18"/>
          <p:cNvSpPr/>
          <p:nvPr/>
        </p:nvSpPr>
        <p:spPr>
          <a:xfrm>
            <a:off x="4681946" y="528950"/>
            <a:ext cx="1147800" cy="1088100"/>
          </a:xfrm>
          <a:prstGeom prst="rect">
            <a:avLst/>
          </a:prstGeom>
          <a:solidFill>
            <a:schemeClr val="lt1"/>
          </a:solidFill>
          <a:ln cap="flat" cmpd="sng" w="9525">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3" name="Google Shape;123;p18"/>
          <p:cNvSpPr/>
          <p:nvPr/>
        </p:nvSpPr>
        <p:spPr>
          <a:xfrm>
            <a:off x="4681946" y="1821126"/>
            <a:ext cx="1147800" cy="1088100"/>
          </a:xfrm>
          <a:prstGeom prst="rect">
            <a:avLst/>
          </a:prstGeom>
          <a:solidFill>
            <a:schemeClr val="lt1"/>
          </a:solidFill>
          <a:ln cap="flat" cmpd="sng" w="9525">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 name="Google Shape;124;p18"/>
          <p:cNvSpPr/>
          <p:nvPr/>
        </p:nvSpPr>
        <p:spPr>
          <a:xfrm>
            <a:off x="4681946" y="3113302"/>
            <a:ext cx="1147800" cy="1088100"/>
          </a:xfrm>
          <a:prstGeom prst="rect">
            <a:avLst/>
          </a:prstGeom>
          <a:solidFill>
            <a:schemeClr val="lt1"/>
          </a:solidFill>
          <a:ln cap="flat" cmpd="sng" w="9525">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5" name="Google Shape;125;p18"/>
          <p:cNvSpPr/>
          <p:nvPr/>
        </p:nvSpPr>
        <p:spPr>
          <a:xfrm>
            <a:off x="6020611" y="528950"/>
            <a:ext cx="1147800" cy="1088100"/>
          </a:xfrm>
          <a:prstGeom prst="rect">
            <a:avLst/>
          </a:prstGeom>
          <a:solidFill>
            <a:schemeClr val="lt1"/>
          </a:solidFill>
          <a:ln cap="flat" cmpd="sng" w="9525">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6" name="Google Shape;126;p18"/>
          <p:cNvSpPr/>
          <p:nvPr/>
        </p:nvSpPr>
        <p:spPr>
          <a:xfrm>
            <a:off x="6020611" y="1821126"/>
            <a:ext cx="1147800" cy="1088100"/>
          </a:xfrm>
          <a:prstGeom prst="rect">
            <a:avLst/>
          </a:prstGeom>
          <a:solidFill>
            <a:schemeClr val="lt1"/>
          </a:solidFill>
          <a:ln cap="flat" cmpd="sng" w="9525">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 name="Google Shape;127;p18"/>
          <p:cNvSpPr/>
          <p:nvPr/>
        </p:nvSpPr>
        <p:spPr>
          <a:xfrm>
            <a:off x="6020611" y="3113302"/>
            <a:ext cx="1147800" cy="1088100"/>
          </a:xfrm>
          <a:prstGeom prst="rect">
            <a:avLst/>
          </a:prstGeom>
          <a:solidFill>
            <a:schemeClr val="lt1"/>
          </a:solidFill>
          <a:ln cap="flat" cmpd="sng" w="9525">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8" name="Google Shape;128;p18"/>
          <p:cNvSpPr/>
          <p:nvPr/>
        </p:nvSpPr>
        <p:spPr>
          <a:xfrm>
            <a:off x="7359277" y="528950"/>
            <a:ext cx="1147800" cy="1088100"/>
          </a:xfrm>
          <a:prstGeom prst="rect">
            <a:avLst/>
          </a:prstGeom>
          <a:solidFill>
            <a:schemeClr val="lt1"/>
          </a:solidFill>
          <a:ln cap="flat" cmpd="sng" w="9525">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9" name="Google Shape;129;p18"/>
          <p:cNvSpPr/>
          <p:nvPr/>
        </p:nvSpPr>
        <p:spPr>
          <a:xfrm>
            <a:off x="7359277" y="1821126"/>
            <a:ext cx="1147800" cy="1088100"/>
          </a:xfrm>
          <a:prstGeom prst="rect">
            <a:avLst/>
          </a:prstGeom>
          <a:solidFill>
            <a:schemeClr val="lt1"/>
          </a:solidFill>
          <a:ln cap="flat" cmpd="sng" w="9525">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0" name="Google Shape;130;p18"/>
          <p:cNvSpPr/>
          <p:nvPr/>
        </p:nvSpPr>
        <p:spPr>
          <a:xfrm>
            <a:off x="7359277" y="3113302"/>
            <a:ext cx="1147800" cy="1088100"/>
          </a:xfrm>
          <a:prstGeom prst="rect">
            <a:avLst/>
          </a:prstGeom>
          <a:solidFill>
            <a:schemeClr val="lt1"/>
          </a:solidFill>
          <a:ln cap="flat" cmpd="sng" w="9525">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1" name="Google Shape;131;p18"/>
          <p:cNvSpPr txBox="1"/>
          <p:nvPr>
            <p:ph type="title"/>
          </p:nvPr>
        </p:nvSpPr>
        <p:spPr>
          <a:xfrm>
            <a:off x="665327" y="682699"/>
            <a:ext cx="2326200" cy="292800"/>
          </a:xfrm>
          <a:prstGeom prst="rect">
            <a:avLst/>
          </a:prstGeom>
        </p:spPr>
        <p:txBody>
          <a:bodyPr anchorCtr="0" anchor="t" bIns="0" lIns="0" spcFirstLastPara="1" rIns="0" wrap="square" tIns="0">
            <a:noAutofit/>
          </a:bodyPr>
          <a:lstStyle>
            <a:lvl1pPr lvl="0" rtl="0">
              <a:spcBef>
                <a:spcPts val="0"/>
              </a:spcBef>
              <a:spcAft>
                <a:spcPts val="0"/>
              </a:spcAft>
              <a:buClr>
                <a:srgbClr val="404041"/>
              </a:buClr>
              <a:buSzPts val="2400"/>
              <a:buNone/>
              <a:defRPr b="0" sz="2400">
                <a:solidFill>
                  <a:srgbClr val="404041"/>
                </a:solidFill>
              </a:defRPr>
            </a:lvl1pPr>
            <a:lvl2pPr lvl="1" rtl="0">
              <a:spcBef>
                <a:spcPts val="300"/>
              </a:spcBef>
              <a:spcAft>
                <a:spcPts val="0"/>
              </a:spcAft>
              <a:buSzPts val="2100"/>
              <a:buNone/>
              <a:defRPr sz="2100"/>
            </a:lvl2pPr>
            <a:lvl3pPr lvl="2" rtl="0">
              <a:spcBef>
                <a:spcPts val="0"/>
              </a:spcBef>
              <a:spcAft>
                <a:spcPts val="0"/>
              </a:spcAft>
              <a:buSzPts val="2100"/>
              <a:buNone/>
              <a:defRPr sz="2100"/>
            </a:lvl3pPr>
            <a:lvl4pPr lvl="3" rtl="0">
              <a:spcBef>
                <a:spcPts val="0"/>
              </a:spcBef>
              <a:spcAft>
                <a:spcPts val="0"/>
              </a:spcAft>
              <a:buSzPts val="2100"/>
              <a:buNone/>
              <a:defRPr sz="2100"/>
            </a:lvl4pPr>
            <a:lvl5pPr lvl="4" rtl="0">
              <a:spcBef>
                <a:spcPts val="0"/>
              </a:spcBef>
              <a:spcAft>
                <a:spcPts val="0"/>
              </a:spcAft>
              <a:buSzPts val="2100"/>
              <a:buNone/>
              <a:defRPr sz="2100"/>
            </a:lvl5pPr>
            <a:lvl6pPr lvl="5" rtl="0">
              <a:spcBef>
                <a:spcPts val="0"/>
              </a:spcBef>
              <a:spcAft>
                <a:spcPts val="0"/>
              </a:spcAft>
              <a:buSzPts val="2100"/>
              <a:buNone/>
              <a:defRPr sz="2100"/>
            </a:lvl6pPr>
            <a:lvl7pPr lvl="6" rtl="0">
              <a:spcBef>
                <a:spcPts val="0"/>
              </a:spcBef>
              <a:spcAft>
                <a:spcPts val="0"/>
              </a:spcAft>
              <a:buSzPts val="2100"/>
              <a:buNone/>
              <a:defRPr sz="2100"/>
            </a:lvl7pPr>
            <a:lvl8pPr lvl="7" rtl="0">
              <a:spcBef>
                <a:spcPts val="0"/>
              </a:spcBef>
              <a:spcAft>
                <a:spcPts val="0"/>
              </a:spcAft>
              <a:buSzPts val="2100"/>
              <a:buNone/>
              <a:defRPr sz="2100"/>
            </a:lvl8pPr>
            <a:lvl9pPr lvl="8" rtl="0">
              <a:spcBef>
                <a:spcPts val="0"/>
              </a:spcBef>
              <a:spcAft>
                <a:spcPts val="0"/>
              </a:spcAft>
              <a:buSzPts val="2100"/>
              <a:buNone/>
              <a:defRPr sz="2100"/>
            </a:lvl9pPr>
          </a:lstStyle>
          <a:p/>
        </p:txBody>
      </p:sp>
      <p:sp>
        <p:nvSpPr>
          <p:cNvPr id="132" name="Google Shape;132;p18"/>
          <p:cNvSpPr txBox="1"/>
          <p:nvPr>
            <p:ph idx="1" type="subTitle"/>
          </p:nvPr>
        </p:nvSpPr>
        <p:spPr>
          <a:xfrm>
            <a:off x="661057" y="4761948"/>
            <a:ext cx="3623100" cy="107700"/>
          </a:xfrm>
          <a:prstGeom prst="rect">
            <a:avLst/>
          </a:prstGeom>
        </p:spPr>
        <p:txBody>
          <a:bodyPr anchorCtr="0" anchor="t" bIns="0" lIns="0" spcFirstLastPara="1" rIns="0" wrap="square" tIns="0">
            <a:noAutofit/>
          </a:bodyPr>
          <a:lstStyle>
            <a:lvl1pPr lvl="0" rtl="0">
              <a:spcBef>
                <a:spcPts val="0"/>
              </a:spcBef>
              <a:spcAft>
                <a:spcPts val="0"/>
              </a:spcAft>
              <a:buClr>
                <a:srgbClr val="939597"/>
              </a:buClr>
              <a:buSzPts val="700"/>
              <a:buFont typeface="Calibri"/>
              <a:buNone/>
              <a:defRPr sz="700">
                <a:solidFill>
                  <a:srgbClr val="939597"/>
                </a:solidFill>
                <a:latin typeface="Calibri"/>
                <a:ea typeface="Calibri"/>
                <a:cs typeface="Calibri"/>
                <a:sym typeface="Calibri"/>
              </a:defRPr>
            </a:lvl1pPr>
            <a:lvl2pPr lvl="1" rtl="0">
              <a:spcBef>
                <a:spcPts val="0"/>
              </a:spcBef>
              <a:spcAft>
                <a:spcPts val="0"/>
              </a:spcAft>
              <a:buClr>
                <a:srgbClr val="939597"/>
              </a:buClr>
              <a:buSzPts val="700"/>
              <a:buNone/>
              <a:defRPr sz="700">
                <a:solidFill>
                  <a:srgbClr val="939597"/>
                </a:solidFill>
              </a:defRPr>
            </a:lvl2pPr>
            <a:lvl3pPr lvl="2" rtl="0">
              <a:spcBef>
                <a:spcPts val="0"/>
              </a:spcBef>
              <a:spcAft>
                <a:spcPts val="0"/>
              </a:spcAft>
              <a:buClr>
                <a:srgbClr val="939597"/>
              </a:buClr>
              <a:buSzPts val="700"/>
              <a:buNone/>
              <a:defRPr sz="700">
                <a:solidFill>
                  <a:srgbClr val="939597"/>
                </a:solidFill>
              </a:defRPr>
            </a:lvl3pPr>
            <a:lvl4pPr lvl="3" rtl="0">
              <a:spcBef>
                <a:spcPts val="0"/>
              </a:spcBef>
              <a:spcAft>
                <a:spcPts val="0"/>
              </a:spcAft>
              <a:buClr>
                <a:srgbClr val="939597"/>
              </a:buClr>
              <a:buSzPts val="700"/>
              <a:buNone/>
              <a:defRPr sz="700">
                <a:solidFill>
                  <a:srgbClr val="939597"/>
                </a:solidFill>
              </a:defRPr>
            </a:lvl4pPr>
            <a:lvl5pPr lvl="4" rtl="0">
              <a:spcBef>
                <a:spcPts val="0"/>
              </a:spcBef>
              <a:spcAft>
                <a:spcPts val="0"/>
              </a:spcAft>
              <a:buClr>
                <a:srgbClr val="939597"/>
              </a:buClr>
              <a:buSzPts val="700"/>
              <a:buNone/>
              <a:defRPr sz="700">
                <a:solidFill>
                  <a:srgbClr val="939597"/>
                </a:solidFill>
              </a:defRPr>
            </a:lvl5pPr>
            <a:lvl6pPr lvl="5" rtl="0">
              <a:spcBef>
                <a:spcPts val="0"/>
              </a:spcBef>
              <a:spcAft>
                <a:spcPts val="0"/>
              </a:spcAft>
              <a:buClr>
                <a:srgbClr val="939597"/>
              </a:buClr>
              <a:buSzPts val="700"/>
              <a:buNone/>
              <a:defRPr sz="700">
                <a:solidFill>
                  <a:srgbClr val="939597"/>
                </a:solidFill>
              </a:defRPr>
            </a:lvl6pPr>
            <a:lvl7pPr lvl="6" rtl="0">
              <a:spcBef>
                <a:spcPts val="0"/>
              </a:spcBef>
              <a:spcAft>
                <a:spcPts val="0"/>
              </a:spcAft>
              <a:buClr>
                <a:srgbClr val="939597"/>
              </a:buClr>
              <a:buSzPts val="700"/>
              <a:buNone/>
              <a:defRPr sz="700">
                <a:solidFill>
                  <a:srgbClr val="939597"/>
                </a:solidFill>
              </a:defRPr>
            </a:lvl7pPr>
            <a:lvl8pPr lvl="7" rtl="0">
              <a:spcBef>
                <a:spcPts val="0"/>
              </a:spcBef>
              <a:spcAft>
                <a:spcPts val="0"/>
              </a:spcAft>
              <a:buClr>
                <a:srgbClr val="939597"/>
              </a:buClr>
              <a:buSzPts val="700"/>
              <a:buNone/>
              <a:defRPr sz="700">
                <a:solidFill>
                  <a:srgbClr val="939597"/>
                </a:solidFill>
              </a:defRPr>
            </a:lvl8pPr>
            <a:lvl9pPr lvl="8" rtl="0">
              <a:spcBef>
                <a:spcPts val="0"/>
              </a:spcBef>
              <a:spcAft>
                <a:spcPts val="0"/>
              </a:spcAft>
              <a:buClr>
                <a:srgbClr val="939597"/>
              </a:buClr>
              <a:buSzPts val="700"/>
              <a:buNone/>
              <a:defRPr sz="700">
                <a:solidFill>
                  <a:srgbClr val="939597"/>
                </a:solidFill>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1">
  <p:cSld name="CUSTOM_4">
    <p:spTree>
      <p:nvGrpSpPr>
        <p:cNvPr id="133" name="Shape 133"/>
        <p:cNvGrpSpPr/>
        <p:nvPr/>
      </p:nvGrpSpPr>
      <p:grpSpPr>
        <a:xfrm>
          <a:off x="0" y="0"/>
          <a:ext cx="0" cy="0"/>
          <a:chOff x="0" y="0"/>
          <a:chExt cx="0" cy="0"/>
        </a:xfrm>
      </p:grpSpPr>
      <p:sp>
        <p:nvSpPr>
          <p:cNvPr id="134" name="Google Shape;134;p19"/>
          <p:cNvSpPr/>
          <p:nvPr/>
        </p:nvSpPr>
        <p:spPr>
          <a:xfrm>
            <a:off x="3394475" y="0"/>
            <a:ext cx="5475600" cy="4474500"/>
          </a:xfrm>
          <a:prstGeom prst="rect">
            <a:avLst/>
          </a:prstGeom>
          <a:solidFill>
            <a:srgbClr val="F8B20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GB"/>
              <a:t>   </a:t>
            </a:r>
            <a:endParaRPr/>
          </a:p>
        </p:txBody>
      </p:sp>
      <p:sp>
        <p:nvSpPr>
          <p:cNvPr id="135" name="Google Shape;135;p19"/>
          <p:cNvSpPr txBox="1"/>
          <p:nvPr>
            <p:ph type="title"/>
          </p:nvPr>
        </p:nvSpPr>
        <p:spPr>
          <a:xfrm>
            <a:off x="659200" y="884950"/>
            <a:ext cx="2381700" cy="303900"/>
          </a:xfrm>
          <a:prstGeom prst="rect">
            <a:avLst/>
          </a:prstGeom>
        </p:spPr>
        <p:txBody>
          <a:bodyPr anchorCtr="0" anchor="t" bIns="0" lIns="0" spcFirstLastPara="1" rIns="0" wrap="square" tIns="0">
            <a:noAutofit/>
          </a:bodyPr>
          <a:lstStyle>
            <a:lvl1pPr lvl="0" rtl="0">
              <a:spcBef>
                <a:spcPts val="0"/>
              </a:spcBef>
              <a:spcAft>
                <a:spcPts val="0"/>
              </a:spcAft>
              <a:buClr>
                <a:srgbClr val="404041"/>
              </a:buClr>
              <a:buSzPts val="2400"/>
              <a:buNone/>
              <a:defRPr b="0" sz="2400">
                <a:solidFill>
                  <a:srgbClr val="404041"/>
                </a:solidFill>
              </a:defRPr>
            </a:lvl1pPr>
            <a:lvl2pPr lvl="1" rtl="0">
              <a:spcBef>
                <a:spcPts val="300"/>
              </a:spcBef>
              <a:spcAft>
                <a:spcPts val="0"/>
              </a:spcAft>
              <a:buSzPts val="2100"/>
              <a:buNone/>
              <a:defRPr sz="2100"/>
            </a:lvl2pPr>
            <a:lvl3pPr lvl="2" rtl="0">
              <a:spcBef>
                <a:spcPts val="0"/>
              </a:spcBef>
              <a:spcAft>
                <a:spcPts val="0"/>
              </a:spcAft>
              <a:buSzPts val="2100"/>
              <a:buNone/>
              <a:defRPr sz="2100"/>
            </a:lvl3pPr>
            <a:lvl4pPr lvl="3" rtl="0">
              <a:spcBef>
                <a:spcPts val="0"/>
              </a:spcBef>
              <a:spcAft>
                <a:spcPts val="0"/>
              </a:spcAft>
              <a:buSzPts val="2100"/>
              <a:buNone/>
              <a:defRPr sz="2100"/>
            </a:lvl4pPr>
            <a:lvl5pPr lvl="4" rtl="0">
              <a:spcBef>
                <a:spcPts val="0"/>
              </a:spcBef>
              <a:spcAft>
                <a:spcPts val="0"/>
              </a:spcAft>
              <a:buSzPts val="2100"/>
              <a:buNone/>
              <a:defRPr sz="2100"/>
            </a:lvl5pPr>
            <a:lvl6pPr lvl="5" rtl="0">
              <a:spcBef>
                <a:spcPts val="0"/>
              </a:spcBef>
              <a:spcAft>
                <a:spcPts val="0"/>
              </a:spcAft>
              <a:buSzPts val="2100"/>
              <a:buNone/>
              <a:defRPr sz="2100"/>
            </a:lvl6pPr>
            <a:lvl7pPr lvl="6" rtl="0">
              <a:spcBef>
                <a:spcPts val="0"/>
              </a:spcBef>
              <a:spcAft>
                <a:spcPts val="0"/>
              </a:spcAft>
              <a:buSzPts val="2100"/>
              <a:buNone/>
              <a:defRPr sz="2100"/>
            </a:lvl7pPr>
            <a:lvl8pPr lvl="7" rtl="0">
              <a:spcBef>
                <a:spcPts val="0"/>
              </a:spcBef>
              <a:spcAft>
                <a:spcPts val="0"/>
              </a:spcAft>
              <a:buSzPts val="2100"/>
              <a:buNone/>
              <a:defRPr sz="2100"/>
            </a:lvl8pPr>
            <a:lvl9pPr lvl="8" rtl="0">
              <a:spcBef>
                <a:spcPts val="0"/>
              </a:spcBef>
              <a:spcAft>
                <a:spcPts val="0"/>
              </a:spcAft>
              <a:buSzPts val="2100"/>
              <a:buNone/>
              <a:defRPr sz="2100"/>
            </a:lvl9pPr>
          </a:lstStyle>
          <a:p/>
        </p:txBody>
      </p:sp>
      <p:sp>
        <p:nvSpPr>
          <p:cNvPr id="136" name="Google Shape;136;p19"/>
          <p:cNvSpPr txBox="1"/>
          <p:nvPr>
            <p:ph idx="1" type="body"/>
          </p:nvPr>
        </p:nvSpPr>
        <p:spPr>
          <a:xfrm>
            <a:off x="659000" y="2790500"/>
            <a:ext cx="2381700" cy="1683900"/>
          </a:xfrm>
          <a:prstGeom prst="rect">
            <a:avLst/>
          </a:prstGeom>
        </p:spPr>
        <p:txBody>
          <a:bodyPr anchorCtr="0" anchor="t" bIns="0" lIns="0" spcFirstLastPara="1" rIns="0" wrap="square" tIns="0">
            <a:noAutofit/>
          </a:bodyPr>
          <a:lstStyle>
            <a:lvl1pPr indent="-342900" lvl="0" marL="457200" rtl="0">
              <a:lnSpc>
                <a:spcPct val="95000"/>
              </a:lnSpc>
              <a:spcBef>
                <a:spcPts val="0"/>
              </a:spcBef>
              <a:spcAft>
                <a:spcPts val="0"/>
              </a:spcAft>
              <a:buClr>
                <a:srgbClr val="404041"/>
              </a:buClr>
              <a:buSzPts val="1800"/>
              <a:buFont typeface="Calibri"/>
              <a:buChar char="●"/>
              <a:defRPr b="1">
                <a:solidFill>
                  <a:srgbClr val="404041"/>
                </a:solidFill>
                <a:latin typeface="Calibri"/>
                <a:ea typeface="Calibri"/>
                <a:cs typeface="Calibri"/>
                <a:sym typeface="Calibri"/>
              </a:defRPr>
            </a:lvl1pPr>
            <a:lvl2pPr indent="-342900" lvl="1" marL="9144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2pPr>
            <a:lvl3pPr indent="-342900" lvl="2" marL="13716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3pPr>
            <a:lvl4pPr indent="-342900" lvl="3" marL="18288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4pPr>
            <a:lvl5pPr indent="-342900" lvl="4" marL="22860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5pPr>
            <a:lvl6pPr indent="-342900" lvl="5" marL="27432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6pPr>
            <a:lvl7pPr indent="-342900" lvl="6" marL="32004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7pPr>
            <a:lvl8pPr indent="-342900" lvl="7" marL="36576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8pPr>
            <a:lvl9pPr indent="-342900" lvl="8" marL="4114800" rtl="0">
              <a:lnSpc>
                <a:spcPct val="95000"/>
              </a:lnSpc>
              <a:spcBef>
                <a:spcPts val="800"/>
              </a:spcBef>
              <a:spcAft>
                <a:spcPts val="800"/>
              </a:spcAft>
              <a:buClr>
                <a:srgbClr val="404041"/>
              </a:buClr>
              <a:buSzPts val="1800"/>
              <a:buFont typeface="Calibri"/>
              <a:buChar char="■"/>
              <a:defRPr>
                <a:solidFill>
                  <a:srgbClr val="404041"/>
                </a:solidFill>
                <a:latin typeface="Calibri"/>
                <a:ea typeface="Calibri"/>
                <a:cs typeface="Calibri"/>
                <a:sym typeface="Calibri"/>
              </a:defRPr>
            </a:lvl9pPr>
          </a:lstStyle>
          <a:p/>
        </p:txBody>
      </p:sp>
      <p:sp>
        <p:nvSpPr>
          <p:cNvPr id="137" name="Google Shape;137;p19"/>
          <p:cNvSpPr txBox="1"/>
          <p:nvPr>
            <p:ph idx="2" type="subTitle"/>
          </p:nvPr>
        </p:nvSpPr>
        <p:spPr>
          <a:xfrm>
            <a:off x="661057" y="4761948"/>
            <a:ext cx="3623100" cy="107700"/>
          </a:xfrm>
          <a:prstGeom prst="rect">
            <a:avLst/>
          </a:prstGeom>
        </p:spPr>
        <p:txBody>
          <a:bodyPr anchorCtr="0" anchor="t" bIns="0" lIns="0" spcFirstLastPara="1" rIns="0" wrap="square" tIns="0">
            <a:noAutofit/>
          </a:bodyPr>
          <a:lstStyle>
            <a:lvl1pPr lvl="0" rtl="0">
              <a:spcBef>
                <a:spcPts val="0"/>
              </a:spcBef>
              <a:spcAft>
                <a:spcPts val="0"/>
              </a:spcAft>
              <a:buClr>
                <a:srgbClr val="939597"/>
              </a:buClr>
              <a:buSzPts val="700"/>
              <a:buFont typeface="Calibri"/>
              <a:buNone/>
              <a:defRPr sz="700">
                <a:solidFill>
                  <a:srgbClr val="939597"/>
                </a:solidFill>
                <a:latin typeface="Calibri"/>
                <a:ea typeface="Calibri"/>
                <a:cs typeface="Calibri"/>
                <a:sym typeface="Calibri"/>
              </a:defRPr>
            </a:lvl1pPr>
            <a:lvl2pPr lvl="1" rtl="0">
              <a:spcBef>
                <a:spcPts val="0"/>
              </a:spcBef>
              <a:spcAft>
                <a:spcPts val="0"/>
              </a:spcAft>
              <a:buClr>
                <a:srgbClr val="939597"/>
              </a:buClr>
              <a:buSzPts val="700"/>
              <a:buNone/>
              <a:defRPr sz="700">
                <a:solidFill>
                  <a:srgbClr val="939597"/>
                </a:solidFill>
              </a:defRPr>
            </a:lvl2pPr>
            <a:lvl3pPr lvl="2" rtl="0">
              <a:spcBef>
                <a:spcPts val="0"/>
              </a:spcBef>
              <a:spcAft>
                <a:spcPts val="0"/>
              </a:spcAft>
              <a:buClr>
                <a:srgbClr val="939597"/>
              </a:buClr>
              <a:buSzPts val="700"/>
              <a:buNone/>
              <a:defRPr sz="700">
                <a:solidFill>
                  <a:srgbClr val="939597"/>
                </a:solidFill>
              </a:defRPr>
            </a:lvl3pPr>
            <a:lvl4pPr lvl="3" rtl="0">
              <a:spcBef>
                <a:spcPts val="0"/>
              </a:spcBef>
              <a:spcAft>
                <a:spcPts val="0"/>
              </a:spcAft>
              <a:buClr>
                <a:srgbClr val="939597"/>
              </a:buClr>
              <a:buSzPts val="700"/>
              <a:buNone/>
              <a:defRPr sz="700">
                <a:solidFill>
                  <a:srgbClr val="939597"/>
                </a:solidFill>
              </a:defRPr>
            </a:lvl4pPr>
            <a:lvl5pPr lvl="4" rtl="0">
              <a:spcBef>
                <a:spcPts val="0"/>
              </a:spcBef>
              <a:spcAft>
                <a:spcPts val="0"/>
              </a:spcAft>
              <a:buClr>
                <a:srgbClr val="939597"/>
              </a:buClr>
              <a:buSzPts val="700"/>
              <a:buNone/>
              <a:defRPr sz="700">
                <a:solidFill>
                  <a:srgbClr val="939597"/>
                </a:solidFill>
              </a:defRPr>
            </a:lvl5pPr>
            <a:lvl6pPr lvl="5" rtl="0">
              <a:spcBef>
                <a:spcPts val="0"/>
              </a:spcBef>
              <a:spcAft>
                <a:spcPts val="0"/>
              </a:spcAft>
              <a:buClr>
                <a:srgbClr val="939597"/>
              </a:buClr>
              <a:buSzPts val="700"/>
              <a:buNone/>
              <a:defRPr sz="700">
                <a:solidFill>
                  <a:srgbClr val="939597"/>
                </a:solidFill>
              </a:defRPr>
            </a:lvl6pPr>
            <a:lvl7pPr lvl="6" rtl="0">
              <a:spcBef>
                <a:spcPts val="0"/>
              </a:spcBef>
              <a:spcAft>
                <a:spcPts val="0"/>
              </a:spcAft>
              <a:buClr>
                <a:srgbClr val="939597"/>
              </a:buClr>
              <a:buSzPts val="700"/>
              <a:buNone/>
              <a:defRPr sz="700">
                <a:solidFill>
                  <a:srgbClr val="939597"/>
                </a:solidFill>
              </a:defRPr>
            </a:lvl7pPr>
            <a:lvl8pPr lvl="7" rtl="0">
              <a:spcBef>
                <a:spcPts val="0"/>
              </a:spcBef>
              <a:spcAft>
                <a:spcPts val="0"/>
              </a:spcAft>
              <a:buClr>
                <a:srgbClr val="939597"/>
              </a:buClr>
              <a:buSzPts val="700"/>
              <a:buNone/>
              <a:defRPr sz="700">
                <a:solidFill>
                  <a:srgbClr val="939597"/>
                </a:solidFill>
              </a:defRPr>
            </a:lvl8pPr>
            <a:lvl9pPr lvl="8" rtl="0">
              <a:spcBef>
                <a:spcPts val="0"/>
              </a:spcBef>
              <a:spcAft>
                <a:spcPts val="0"/>
              </a:spcAft>
              <a:buClr>
                <a:srgbClr val="939597"/>
              </a:buClr>
              <a:buSzPts val="700"/>
              <a:buNone/>
              <a:defRPr sz="700">
                <a:solidFill>
                  <a:srgbClr val="939597"/>
                </a:solidFill>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E CHART + TEXT">
  <p:cSld name="CUSTOM_1_1_1">
    <p:spTree>
      <p:nvGrpSpPr>
        <p:cNvPr id="138" name="Shape 138"/>
        <p:cNvGrpSpPr/>
        <p:nvPr/>
      </p:nvGrpSpPr>
      <p:grpSpPr>
        <a:xfrm>
          <a:off x="0" y="0"/>
          <a:ext cx="0" cy="0"/>
          <a:chOff x="0" y="0"/>
          <a:chExt cx="0" cy="0"/>
        </a:xfrm>
      </p:grpSpPr>
      <p:sp>
        <p:nvSpPr>
          <p:cNvPr id="139" name="Google Shape;139;p20"/>
          <p:cNvSpPr/>
          <p:nvPr/>
        </p:nvSpPr>
        <p:spPr>
          <a:xfrm>
            <a:off x="3394475" y="-71450"/>
            <a:ext cx="5475600" cy="4949400"/>
          </a:xfrm>
          <a:prstGeom prst="rect">
            <a:avLst/>
          </a:prstGeom>
          <a:solidFill>
            <a:srgbClr val="F8B20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GB"/>
              <a:t>   </a:t>
            </a:r>
            <a:endParaRPr/>
          </a:p>
        </p:txBody>
      </p:sp>
      <p:pic>
        <p:nvPicPr>
          <p:cNvPr id="140" name="Google Shape;140;p20"/>
          <p:cNvPicPr preferRelativeResize="0"/>
          <p:nvPr/>
        </p:nvPicPr>
        <p:blipFill>
          <a:blip r:embed="rId2">
            <a:alphaModFix/>
          </a:blip>
          <a:stretch>
            <a:fillRect/>
          </a:stretch>
        </p:blipFill>
        <p:spPr>
          <a:xfrm>
            <a:off x="6866550" y="4401019"/>
            <a:ext cx="2419649" cy="626431"/>
          </a:xfrm>
          <a:prstGeom prst="rect">
            <a:avLst/>
          </a:prstGeom>
          <a:noFill/>
          <a:ln>
            <a:noFill/>
          </a:ln>
        </p:spPr>
      </p:pic>
      <p:sp>
        <p:nvSpPr>
          <p:cNvPr id="141" name="Google Shape;141;p20"/>
          <p:cNvSpPr txBox="1"/>
          <p:nvPr>
            <p:ph type="title"/>
          </p:nvPr>
        </p:nvSpPr>
        <p:spPr>
          <a:xfrm>
            <a:off x="659000" y="2105025"/>
            <a:ext cx="1824600" cy="303900"/>
          </a:xfrm>
          <a:prstGeom prst="rect">
            <a:avLst/>
          </a:prstGeom>
        </p:spPr>
        <p:txBody>
          <a:bodyPr anchorCtr="0" anchor="t" bIns="0" lIns="0" spcFirstLastPara="1" rIns="0" wrap="square" tIns="0">
            <a:noAutofit/>
          </a:bodyPr>
          <a:lstStyle>
            <a:lvl1pPr lvl="0" rtl="0">
              <a:spcBef>
                <a:spcPts val="0"/>
              </a:spcBef>
              <a:spcAft>
                <a:spcPts val="0"/>
              </a:spcAft>
              <a:buClr>
                <a:srgbClr val="404041"/>
              </a:buClr>
              <a:buSzPts val="2100"/>
              <a:buFont typeface="Calibri"/>
              <a:buNone/>
              <a:defRPr sz="2100">
                <a:solidFill>
                  <a:srgbClr val="404041"/>
                </a:solidFill>
                <a:latin typeface="Calibri"/>
                <a:ea typeface="Calibri"/>
                <a:cs typeface="Calibri"/>
                <a:sym typeface="Calibri"/>
              </a:defRPr>
            </a:lvl1pPr>
            <a:lvl2pPr lvl="1" rtl="0">
              <a:spcBef>
                <a:spcPts val="300"/>
              </a:spcBef>
              <a:spcAft>
                <a:spcPts val="0"/>
              </a:spcAft>
              <a:buSzPts val="2100"/>
              <a:buNone/>
              <a:defRPr sz="2100"/>
            </a:lvl2pPr>
            <a:lvl3pPr lvl="2" rtl="0">
              <a:spcBef>
                <a:spcPts val="0"/>
              </a:spcBef>
              <a:spcAft>
                <a:spcPts val="0"/>
              </a:spcAft>
              <a:buSzPts val="2100"/>
              <a:buNone/>
              <a:defRPr sz="2100"/>
            </a:lvl3pPr>
            <a:lvl4pPr lvl="3" rtl="0">
              <a:spcBef>
                <a:spcPts val="0"/>
              </a:spcBef>
              <a:spcAft>
                <a:spcPts val="0"/>
              </a:spcAft>
              <a:buSzPts val="2100"/>
              <a:buNone/>
              <a:defRPr sz="2100"/>
            </a:lvl4pPr>
            <a:lvl5pPr lvl="4" rtl="0">
              <a:spcBef>
                <a:spcPts val="0"/>
              </a:spcBef>
              <a:spcAft>
                <a:spcPts val="0"/>
              </a:spcAft>
              <a:buSzPts val="2100"/>
              <a:buNone/>
              <a:defRPr sz="2100"/>
            </a:lvl5pPr>
            <a:lvl6pPr lvl="5" rtl="0">
              <a:spcBef>
                <a:spcPts val="0"/>
              </a:spcBef>
              <a:spcAft>
                <a:spcPts val="0"/>
              </a:spcAft>
              <a:buSzPts val="2100"/>
              <a:buNone/>
              <a:defRPr sz="2100"/>
            </a:lvl6pPr>
            <a:lvl7pPr lvl="6" rtl="0">
              <a:spcBef>
                <a:spcPts val="0"/>
              </a:spcBef>
              <a:spcAft>
                <a:spcPts val="0"/>
              </a:spcAft>
              <a:buSzPts val="2100"/>
              <a:buNone/>
              <a:defRPr sz="2100"/>
            </a:lvl7pPr>
            <a:lvl8pPr lvl="7" rtl="0">
              <a:spcBef>
                <a:spcPts val="0"/>
              </a:spcBef>
              <a:spcAft>
                <a:spcPts val="0"/>
              </a:spcAft>
              <a:buSzPts val="2100"/>
              <a:buNone/>
              <a:defRPr sz="2100"/>
            </a:lvl8pPr>
            <a:lvl9pPr lvl="8" rtl="0">
              <a:spcBef>
                <a:spcPts val="0"/>
              </a:spcBef>
              <a:spcAft>
                <a:spcPts val="0"/>
              </a:spcAft>
              <a:buSzPts val="2100"/>
              <a:buNone/>
              <a:defRPr sz="2100"/>
            </a:lvl9pPr>
          </a:lstStyle>
          <a:p/>
        </p:txBody>
      </p:sp>
      <p:sp>
        <p:nvSpPr>
          <p:cNvPr id="142" name="Google Shape;142;p20"/>
          <p:cNvSpPr txBox="1"/>
          <p:nvPr>
            <p:ph idx="1" type="body"/>
          </p:nvPr>
        </p:nvSpPr>
        <p:spPr>
          <a:xfrm>
            <a:off x="648500" y="2930725"/>
            <a:ext cx="1845600" cy="1082400"/>
          </a:xfrm>
          <a:prstGeom prst="rect">
            <a:avLst/>
          </a:prstGeom>
        </p:spPr>
        <p:txBody>
          <a:bodyPr anchorCtr="0" anchor="t" bIns="0" lIns="0" spcFirstLastPara="1" rIns="0" wrap="square" tIns="0">
            <a:noAutofit/>
          </a:bodyPr>
          <a:lstStyle>
            <a:lvl1pPr indent="-323850" lvl="0" marL="457200" rtl="0">
              <a:lnSpc>
                <a:spcPct val="95000"/>
              </a:lnSpc>
              <a:spcBef>
                <a:spcPts val="0"/>
              </a:spcBef>
              <a:spcAft>
                <a:spcPts val="0"/>
              </a:spcAft>
              <a:buClr>
                <a:srgbClr val="404041"/>
              </a:buClr>
              <a:buSzPts val="1500"/>
              <a:buFont typeface="Calibri"/>
              <a:buChar char="●"/>
              <a:defRPr b="1" sz="1500">
                <a:solidFill>
                  <a:srgbClr val="404041"/>
                </a:solidFill>
                <a:latin typeface="Calibri"/>
                <a:ea typeface="Calibri"/>
                <a:cs typeface="Calibri"/>
                <a:sym typeface="Calibri"/>
              </a:defRPr>
            </a:lvl1pPr>
            <a:lvl2pPr indent="-311150" lvl="1" marL="914400" rtl="0">
              <a:lnSpc>
                <a:spcPct val="95000"/>
              </a:lnSpc>
              <a:spcBef>
                <a:spcPts val="800"/>
              </a:spcBef>
              <a:spcAft>
                <a:spcPts val="0"/>
              </a:spcAft>
              <a:buClr>
                <a:srgbClr val="404041"/>
              </a:buClr>
              <a:buSzPts val="1300"/>
              <a:buFont typeface="Calibri"/>
              <a:buChar char="○"/>
              <a:defRPr sz="1300">
                <a:solidFill>
                  <a:srgbClr val="404041"/>
                </a:solidFill>
                <a:latin typeface="Calibri"/>
                <a:ea typeface="Calibri"/>
                <a:cs typeface="Calibri"/>
                <a:sym typeface="Calibri"/>
              </a:defRPr>
            </a:lvl2pPr>
            <a:lvl3pPr indent="-311150" lvl="2" marL="1371600" rtl="0">
              <a:lnSpc>
                <a:spcPct val="95000"/>
              </a:lnSpc>
              <a:spcBef>
                <a:spcPts val="800"/>
              </a:spcBef>
              <a:spcAft>
                <a:spcPts val="0"/>
              </a:spcAft>
              <a:buClr>
                <a:srgbClr val="404041"/>
              </a:buClr>
              <a:buSzPts val="1300"/>
              <a:buFont typeface="Calibri"/>
              <a:buChar char="■"/>
              <a:defRPr sz="1300">
                <a:solidFill>
                  <a:srgbClr val="404041"/>
                </a:solidFill>
                <a:latin typeface="Calibri"/>
                <a:ea typeface="Calibri"/>
                <a:cs typeface="Calibri"/>
                <a:sym typeface="Calibri"/>
              </a:defRPr>
            </a:lvl3pPr>
            <a:lvl4pPr indent="-311150" lvl="3" marL="1828800" rtl="0">
              <a:lnSpc>
                <a:spcPct val="95000"/>
              </a:lnSpc>
              <a:spcBef>
                <a:spcPts val="800"/>
              </a:spcBef>
              <a:spcAft>
                <a:spcPts val="0"/>
              </a:spcAft>
              <a:buClr>
                <a:srgbClr val="404041"/>
              </a:buClr>
              <a:buSzPts val="1300"/>
              <a:buFont typeface="Calibri"/>
              <a:buChar char="●"/>
              <a:defRPr sz="1300">
                <a:solidFill>
                  <a:srgbClr val="404041"/>
                </a:solidFill>
                <a:latin typeface="Calibri"/>
                <a:ea typeface="Calibri"/>
                <a:cs typeface="Calibri"/>
                <a:sym typeface="Calibri"/>
              </a:defRPr>
            </a:lvl4pPr>
            <a:lvl5pPr indent="-311150" lvl="4" marL="2286000" rtl="0">
              <a:lnSpc>
                <a:spcPct val="95000"/>
              </a:lnSpc>
              <a:spcBef>
                <a:spcPts val="800"/>
              </a:spcBef>
              <a:spcAft>
                <a:spcPts val="0"/>
              </a:spcAft>
              <a:buClr>
                <a:srgbClr val="404041"/>
              </a:buClr>
              <a:buSzPts val="1300"/>
              <a:buFont typeface="Calibri"/>
              <a:buChar char="○"/>
              <a:defRPr sz="1300">
                <a:solidFill>
                  <a:srgbClr val="404041"/>
                </a:solidFill>
                <a:latin typeface="Calibri"/>
                <a:ea typeface="Calibri"/>
                <a:cs typeface="Calibri"/>
                <a:sym typeface="Calibri"/>
              </a:defRPr>
            </a:lvl5pPr>
            <a:lvl6pPr indent="-311150" lvl="5" marL="2743200" rtl="0">
              <a:lnSpc>
                <a:spcPct val="95000"/>
              </a:lnSpc>
              <a:spcBef>
                <a:spcPts val="800"/>
              </a:spcBef>
              <a:spcAft>
                <a:spcPts val="0"/>
              </a:spcAft>
              <a:buClr>
                <a:srgbClr val="404041"/>
              </a:buClr>
              <a:buSzPts val="1300"/>
              <a:buFont typeface="Calibri"/>
              <a:buChar char="■"/>
              <a:defRPr sz="1300">
                <a:solidFill>
                  <a:srgbClr val="404041"/>
                </a:solidFill>
                <a:latin typeface="Calibri"/>
                <a:ea typeface="Calibri"/>
                <a:cs typeface="Calibri"/>
                <a:sym typeface="Calibri"/>
              </a:defRPr>
            </a:lvl6pPr>
            <a:lvl7pPr indent="-311150" lvl="6" marL="3200400" rtl="0">
              <a:lnSpc>
                <a:spcPct val="95000"/>
              </a:lnSpc>
              <a:spcBef>
                <a:spcPts val="800"/>
              </a:spcBef>
              <a:spcAft>
                <a:spcPts val="0"/>
              </a:spcAft>
              <a:buClr>
                <a:srgbClr val="404041"/>
              </a:buClr>
              <a:buSzPts val="1300"/>
              <a:buFont typeface="Calibri"/>
              <a:buChar char="●"/>
              <a:defRPr sz="1300">
                <a:solidFill>
                  <a:srgbClr val="404041"/>
                </a:solidFill>
                <a:latin typeface="Calibri"/>
                <a:ea typeface="Calibri"/>
                <a:cs typeface="Calibri"/>
                <a:sym typeface="Calibri"/>
              </a:defRPr>
            </a:lvl7pPr>
            <a:lvl8pPr indent="-311150" lvl="7" marL="3657600" rtl="0">
              <a:lnSpc>
                <a:spcPct val="95000"/>
              </a:lnSpc>
              <a:spcBef>
                <a:spcPts val="800"/>
              </a:spcBef>
              <a:spcAft>
                <a:spcPts val="0"/>
              </a:spcAft>
              <a:buClr>
                <a:srgbClr val="404041"/>
              </a:buClr>
              <a:buSzPts val="1300"/>
              <a:buFont typeface="Calibri"/>
              <a:buChar char="○"/>
              <a:defRPr sz="1300">
                <a:solidFill>
                  <a:srgbClr val="404041"/>
                </a:solidFill>
                <a:latin typeface="Calibri"/>
                <a:ea typeface="Calibri"/>
                <a:cs typeface="Calibri"/>
                <a:sym typeface="Calibri"/>
              </a:defRPr>
            </a:lvl8pPr>
            <a:lvl9pPr indent="-311150" lvl="8" marL="4114800" rtl="0">
              <a:lnSpc>
                <a:spcPct val="95000"/>
              </a:lnSpc>
              <a:spcBef>
                <a:spcPts val="800"/>
              </a:spcBef>
              <a:spcAft>
                <a:spcPts val="800"/>
              </a:spcAft>
              <a:buClr>
                <a:srgbClr val="404041"/>
              </a:buClr>
              <a:buSzPts val="1300"/>
              <a:buFont typeface="Calibri"/>
              <a:buChar char="■"/>
              <a:defRPr sz="1300">
                <a:solidFill>
                  <a:srgbClr val="404041"/>
                </a:solidFill>
                <a:latin typeface="Calibri"/>
                <a:ea typeface="Calibri"/>
                <a:cs typeface="Calibri"/>
                <a:sym typeface="Calibri"/>
              </a:defRPr>
            </a:lvl9pPr>
          </a:lstStyle>
          <a:p/>
        </p:txBody>
      </p:sp>
      <p:sp>
        <p:nvSpPr>
          <p:cNvPr id="143" name="Google Shape;143;p20"/>
          <p:cNvSpPr txBox="1"/>
          <p:nvPr>
            <p:ph idx="2" type="subTitle"/>
          </p:nvPr>
        </p:nvSpPr>
        <p:spPr>
          <a:xfrm>
            <a:off x="3940400" y="4437450"/>
            <a:ext cx="3095100" cy="190500"/>
          </a:xfrm>
          <a:prstGeom prst="rect">
            <a:avLst/>
          </a:prstGeom>
        </p:spPr>
        <p:txBody>
          <a:bodyPr anchorCtr="0" anchor="t" bIns="0" lIns="0" spcFirstLastPara="1" rIns="0" wrap="square" tIns="0">
            <a:normAutofit/>
          </a:bodyPr>
          <a:lstStyle>
            <a:lvl1pPr lvl="0" rtl="0">
              <a:spcBef>
                <a:spcPts val="0"/>
              </a:spcBef>
              <a:spcAft>
                <a:spcPts val="0"/>
              </a:spcAft>
              <a:buClr>
                <a:srgbClr val="404041"/>
              </a:buClr>
              <a:buSzPts val="1500"/>
              <a:buFont typeface="Calibri"/>
              <a:buNone/>
              <a:defRPr b="1" sz="1500">
                <a:solidFill>
                  <a:srgbClr val="404041"/>
                </a:solidFill>
                <a:latin typeface="Calibri"/>
                <a:ea typeface="Calibri"/>
                <a:cs typeface="Calibri"/>
                <a:sym typeface="Calibri"/>
              </a:defRPr>
            </a:lvl1pPr>
            <a:lvl2pPr lvl="1" rtl="0">
              <a:spcBef>
                <a:spcPts val="0"/>
              </a:spcBef>
              <a:spcAft>
                <a:spcPts val="0"/>
              </a:spcAft>
              <a:buSzPts val="700"/>
              <a:buNone/>
              <a:defRPr/>
            </a:lvl2pPr>
            <a:lvl3pPr lvl="2" rtl="0">
              <a:spcBef>
                <a:spcPts val="0"/>
              </a:spcBef>
              <a:spcAft>
                <a:spcPts val="0"/>
              </a:spcAft>
              <a:buSzPts val="700"/>
              <a:buNone/>
              <a:defRPr/>
            </a:lvl3pPr>
            <a:lvl4pPr lvl="3" rtl="0">
              <a:spcBef>
                <a:spcPts val="0"/>
              </a:spcBef>
              <a:spcAft>
                <a:spcPts val="0"/>
              </a:spcAft>
              <a:buSzPts val="700"/>
              <a:buNone/>
              <a:defRPr/>
            </a:lvl4pPr>
            <a:lvl5pPr lvl="4" rtl="0">
              <a:spcBef>
                <a:spcPts val="0"/>
              </a:spcBef>
              <a:spcAft>
                <a:spcPts val="0"/>
              </a:spcAft>
              <a:buSzPts val="700"/>
              <a:buNone/>
              <a:defRPr/>
            </a:lvl5pPr>
            <a:lvl6pPr lvl="5" rtl="0">
              <a:spcBef>
                <a:spcPts val="0"/>
              </a:spcBef>
              <a:spcAft>
                <a:spcPts val="0"/>
              </a:spcAft>
              <a:buSzPts val="700"/>
              <a:buNone/>
              <a:defRPr/>
            </a:lvl6pPr>
            <a:lvl7pPr lvl="6" rtl="0">
              <a:spcBef>
                <a:spcPts val="0"/>
              </a:spcBef>
              <a:spcAft>
                <a:spcPts val="0"/>
              </a:spcAft>
              <a:buSzPts val="700"/>
              <a:buNone/>
              <a:defRPr/>
            </a:lvl7pPr>
            <a:lvl8pPr lvl="7" rtl="0">
              <a:spcBef>
                <a:spcPts val="0"/>
              </a:spcBef>
              <a:spcAft>
                <a:spcPts val="0"/>
              </a:spcAft>
              <a:buSzPts val="700"/>
              <a:buNone/>
              <a:defRPr/>
            </a:lvl8pPr>
            <a:lvl9pPr lvl="8" rtl="0">
              <a:spcBef>
                <a:spcPts val="0"/>
              </a:spcBef>
              <a:spcAft>
                <a:spcPts val="0"/>
              </a:spcAft>
              <a:buSzPts val="700"/>
              <a:buNone/>
              <a:defRPr/>
            </a:lvl9pPr>
          </a:lstStyle>
          <a:p/>
        </p:txBody>
      </p:sp>
      <p:pic>
        <p:nvPicPr>
          <p:cNvPr id="144" name="Google Shape;144;p20" title="Points scored"/>
          <p:cNvPicPr preferRelativeResize="0"/>
          <p:nvPr/>
        </p:nvPicPr>
        <p:blipFill>
          <a:blip r:embed="rId3">
            <a:alphaModFix/>
          </a:blip>
          <a:stretch>
            <a:fillRect/>
          </a:stretch>
        </p:blipFill>
        <p:spPr>
          <a:xfrm>
            <a:off x="3940400" y="391212"/>
            <a:ext cx="4524852" cy="3947926"/>
          </a:xfrm>
          <a:prstGeom prst="rect">
            <a:avLst/>
          </a:prstGeom>
          <a:noFill/>
          <a:ln>
            <a:noFill/>
          </a:ln>
        </p:spPr>
      </p:pic>
      <p:sp>
        <p:nvSpPr>
          <p:cNvPr id="145" name="Google Shape;145;p20"/>
          <p:cNvSpPr txBox="1"/>
          <p:nvPr>
            <p:ph idx="3" type="subTitle"/>
          </p:nvPr>
        </p:nvSpPr>
        <p:spPr>
          <a:xfrm>
            <a:off x="661057" y="4761948"/>
            <a:ext cx="3623100" cy="107700"/>
          </a:xfrm>
          <a:prstGeom prst="rect">
            <a:avLst/>
          </a:prstGeom>
        </p:spPr>
        <p:txBody>
          <a:bodyPr anchorCtr="0" anchor="t" bIns="0" lIns="0" spcFirstLastPara="1" rIns="0" wrap="square" tIns="0">
            <a:noAutofit/>
          </a:bodyPr>
          <a:lstStyle>
            <a:lvl1pPr lvl="0" rtl="0">
              <a:spcBef>
                <a:spcPts val="0"/>
              </a:spcBef>
              <a:spcAft>
                <a:spcPts val="0"/>
              </a:spcAft>
              <a:buClr>
                <a:srgbClr val="939597"/>
              </a:buClr>
              <a:buSzPts val="700"/>
              <a:buFont typeface="Calibri"/>
              <a:buNone/>
              <a:defRPr sz="700">
                <a:solidFill>
                  <a:srgbClr val="939597"/>
                </a:solidFill>
                <a:latin typeface="Calibri"/>
                <a:ea typeface="Calibri"/>
                <a:cs typeface="Calibri"/>
                <a:sym typeface="Calibri"/>
              </a:defRPr>
            </a:lvl1pPr>
            <a:lvl2pPr lvl="1" rtl="0">
              <a:spcBef>
                <a:spcPts val="0"/>
              </a:spcBef>
              <a:spcAft>
                <a:spcPts val="0"/>
              </a:spcAft>
              <a:buClr>
                <a:srgbClr val="939597"/>
              </a:buClr>
              <a:buSzPts val="700"/>
              <a:buNone/>
              <a:defRPr sz="700">
                <a:solidFill>
                  <a:srgbClr val="939597"/>
                </a:solidFill>
              </a:defRPr>
            </a:lvl2pPr>
            <a:lvl3pPr lvl="2" rtl="0">
              <a:spcBef>
                <a:spcPts val="0"/>
              </a:spcBef>
              <a:spcAft>
                <a:spcPts val="0"/>
              </a:spcAft>
              <a:buClr>
                <a:srgbClr val="939597"/>
              </a:buClr>
              <a:buSzPts val="700"/>
              <a:buNone/>
              <a:defRPr sz="700">
                <a:solidFill>
                  <a:srgbClr val="939597"/>
                </a:solidFill>
              </a:defRPr>
            </a:lvl3pPr>
            <a:lvl4pPr lvl="3" rtl="0">
              <a:spcBef>
                <a:spcPts val="0"/>
              </a:spcBef>
              <a:spcAft>
                <a:spcPts val="0"/>
              </a:spcAft>
              <a:buClr>
                <a:srgbClr val="939597"/>
              </a:buClr>
              <a:buSzPts val="700"/>
              <a:buNone/>
              <a:defRPr sz="700">
                <a:solidFill>
                  <a:srgbClr val="939597"/>
                </a:solidFill>
              </a:defRPr>
            </a:lvl4pPr>
            <a:lvl5pPr lvl="4" rtl="0">
              <a:spcBef>
                <a:spcPts val="0"/>
              </a:spcBef>
              <a:spcAft>
                <a:spcPts val="0"/>
              </a:spcAft>
              <a:buClr>
                <a:srgbClr val="939597"/>
              </a:buClr>
              <a:buSzPts val="700"/>
              <a:buNone/>
              <a:defRPr sz="700">
                <a:solidFill>
                  <a:srgbClr val="939597"/>
                </a:solidFill>
              </a:defRPr>
            </a:lvl5pPr>
            <a:lvl6pPr lvl="5" rtl="0">
              <a:spcBef>
                <a:spcPts val="0"/>
              </a:spcBef>
              <a:spcAft>
                <a:spcPts val="0"/>
              </a:spcAft>
              <a:buClr>
                <a:srgbClr val="939597"/>
              </a:buClr>
              <a:buSzPts val="700"/>
              <a:buNone/>
              <a:defRPr sz="700">
                <a:solidFill>
                  <a:srgbClr val="939597"/>
                </a:solidFill>
              </a:defRPr>
            </a:lvl6pPr>
            <a:lvl7pPr lvl="6" rtl="0">
              <a:spcBef>
                <a:spcPts val="0"/>
              </a:spcBef>
              <a:spcAft>
                <a:spcPts val="0"/>
              </a:spcAft>
              <a:buClr>
                <a:srgbClr val="939597"/>
              </a:buClr>
              <a:buSzPts val="700"/>
              <a:buNone/>
              <a:defRPr sz="700">
                <a:solidFill>
                  <a:srgbClr val="939597"/>
                </a:solidFill>
              </a:defRPr>
            </a:lvl7pPr>
            <a:lvl8pPr lvl="7" rtl="0">
              <a:spcBef>
                <a:spcPts val="0"/>
              </a:spcBef>
              <a:spcAft>
                <a:spcPts val="0"/>
              </a:spcAft>
              <a:buClr>
                <a:srgbClr val="939597"/>
              </a:buClr>
              <a:buSzPts val="700"/>
              <a:buNone/>
              <a:defRPr sz="700">
                <a:solidFill>
                  <a:srgbClr val="939597"/>
                </a:solidFill>
              </a:defRPr>
            </a:lvl8pPr>
            <a:lvl9pPr lvl="8" rtl="0">
              <a:spcBef>
                <a:spcPts val="0"/>
              </a:spcBef>
              <a:spcAft>
                <a:spcPts val="0"/>
              </a:spcAft>
              <a:buClr>
                <a:srgbClr val="939597"/>
              </a:buClr>
              <a:buSzPts val="700"/>
              <a:buNone/>
              <a:defRPr sz="700">
                <a:solidFill>
                  <a:srgbClr val="939597"/>
                </a:solidFil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with Partners">
  <p:cSld name="TITLE_1">
    <p:spTree>
      <p:nvGrpSpPr>
        <p:cNvPr id="24" name="Shape 24"/>
        <p:cNvGrpSpPr/>
        <p:nvPr/>
      </p:nvGrpSpPr>
      <p:grpSpPr>
        <a:xfrm>
          <a:off x="0" y="0"/>
          <a:ext cx="0" cy="0"/>
          <a:chOff x="0" y="0"/>
          <a:chExt cx="0" cy="0"/>
        </a:xfrm>
      </p:grpSpPr>
      <p:pic>
        <p:nvPicPr>
          <p:cNvPr id="25" name="Google Shape;25;p3"/>
          <p:cNvPicPr preferRelativeResize="0"/>
          <p:nvPr/>
        </p:nvPicPr>
        <p:blipFill rotWithShape="1">
          <a:blip r:embed="rId2">
            <a:alphaModFix/>
          </a:blip>
          <a:srcRect b="36992" l="1655" r="42807" t="11635"/>
          <a:stretch/>
        </p:blipFill>
        <p:spPr>
          <a:xfrm>
            <a:off x="0" y="0"/>
            <a:ext cx="9144003" cy="4204700"/>
          </a:xfrm>
          <a:prstGeom prst="rect">
            <a:avLst/>
          </a:prstGeom>
          <a:noFill/>
          <a:ln>
            <a:noFill/>
          </a:ln>
        </p:spPr>
      </p:pic>
      <p:sp>
        <p:nvSpPr>
          <p:cNvPr id="26" name="Google Shape;26;p3"/>
          <p:cNvSpPr/>
          <p:nvPr/>
        </p:nvSpPr>
        <p:spPr>
          <a:xfrm>
            <a:off x="525750" y="954850"/>
            <a:ext cx="5601300" cy="15606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GB">
                <a:solidFill>
                  <a:schemeClr val="lt1"/>
                </a:solidFill>
              </a:rPr>
              <a:t>    </a:t>
            </a:r>
            <a:endParaRPr>
              <a:solidFill>
                <a:schemeClr val="lt1"/>
              </a:solidFill>
            </a:endParaRPr>
          </a:p>
        </p:txBody>
      </p:sp>
      <p:sp>
        <p:nvSpPr>
          <p:cNvPr id="27" name="Google Shape;27;p3"/>
          <p:cNvSpPr txBox="1"/>
          <p:nvPr/>
        </p:nvSpPr>
        <p:spPr>
          <a:xfrm>
            <a:off x="765175" y="1944475"/>
            <a:ext cx="22971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t/>
            </a:r>
            <a:endParaRPr/>
          </a:p>
        </p:txBody>
      </p:sp>
      <p:grpSp>
        <p:nvGrpSpPr>
          <p:cNvPr id="28" name="Google Shape;28;p3"/>
          <p:cNvGrpSpPr/>
          <p:nvPr/>
        </p:nvGrpSpPr>
        <p:grpSpPr>
          <a:xfrm>
            <a:off x="6079950" y="1762150"/>
            <a:ext cx="94200" cy="460275"/>
            <a:chOff x="6193700" y="1865950"/>
            <a:chExt cx="94200" cy="460275"/>
          </a:xfrm>
        </p:grpSpPr>
        <p:sp>
          <p:nvSpPr>
            <p:cNvPr id="29" name="Google Shape;29;p3"/>
            <p:cNvSpPr/>
            <p:nvPr/>
          </p:nvSpPr>
          <p:spPr>
            <a:xfrm>
              <a:off x="6193700" y="1865950"/>
              <a:ext cx="94200" cy="94200"/>
            </a:xfrm>
            <a:prstGeom prst="rect">
              <a:avLst/>
            </a:prstGeom>
            <a:solidFill>
              <a:srgbClr val="00B0D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GB"/>
                <a:t> </a:t>
              </a:r>
              <a:endParaRPr/>
            </a:p>
          </p:txBody>
        </p:sp>
        <p:sp>
          <p:nvSpPr>
            <p:cNvPr id="30" name="Google Shape;30;p3"/>
            <p:cNvSpPr/>
            <p:nvPr/>
          </p:nvSpPr>
          <p:spPr>
            <a:xfrm>
              <a:off x="6193700" y="1987975"/>
              <a:ext cx="94200" cy="94200"/>
            </a:xfrm>
            <a:prstGeom prst="rect">
              <a:avLst/>
            </a:prstGeom>
            <a:solidFill>
              <a:srgbClr val="E5187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GB"/>
                <a:t> </a:t>
              </a:r>
              <a:endParaRPr/>
            </a:p>
          </p:txBody>
        </p:sp>
        <p:sp>
          <p:nvSpPr>
            <p:cNvPr id="31" name="Google Shape;31;p3"/>
            <p:cNvSpPr/>
            <p:nvPr/>
          </p:nvSpPr>
          <p:spPr>
            <a:xfrm>
              <a:off x="6193700" y="2110000"/>
              <a:ext cx="94200" cy="94200"/>
            </a:xfrm>
            <a:prstGeom prst="rect">
              <a:avLst/>
            </a:prstGeom>
            <a:solidFill>
              <a:srgbClr val="F8B20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GB"/>
                <a:t> </a:t>
              </a:r>
              <a:endParaRPr/>
            </a:p>
          </p:txBody>
        </p:sp>
        <p:sp>
          <p:nvSpPr>
            <p:cNvPr id="32" name="Google Shape;32;p3"/>
            <p:cNvSpPr/>
            <p:nvPr/>
          </p:nvSpPr>
          <p:spPr>
            <a:xfrm>
              <a:off x="6193700" y="2232025"/>
              <a:ext cx="94200" cy="94200"/>
            </a:xfrm>
            <a:prstGeom prst="rect">
              <a:avLst/>
            </a:prstGeom>
            <a:solidFill>
              <a:srgbClr val="8E489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GB"/>
                <a:t> </a:t>
              </a:r>
              <a:endParaRPr/>
            </a:p>
          </p:txBody>
        </p:sp>
      </p:grpSp>
      <p:sp>
        <p:nvSpPr>
          <p:cNvPr id="33" name="Google Shape;33;p3"/>
          <p:cNvSpPr txBox="1"/>
          <p:nvPr>
            <p:ph type="title"/>
          </p:nvPr>
        </p:nvSpPr>
        <p:spPr>
          <a:xfrm>
            <a:off x="822275" y="1147175"/>
            <a:ext cx="5144400" cy="762600"/>
          </a:xfrm>
          <a:prstGeom prst="rect">
            <a:avLst/>
          </a:prstGeom>
        </p:spPr>
        <p:txBody>
          <a:bodyPr anchorCtr="0" anchor="t" bIns="0" lIns="0" spcFirstLastPara="1" rIns="0" wrap="square" tIns="0">
            <a:noAutofit/>
          </a:bodyPr>
          <a:lstStyle>
            <a:lvl1pPr lvl="0" rtl="0">
              <a:spcBef>
                <a:spcPts val="0"/>
              </a:spcBef>
              <a:spcAft>
                <a:spcPts val="0"/>
              </a:spcAft>
              <a:buClr>
                <a:srgbClr val="404041"/>
              </a:buClr>
              <a:buSzPts val="2600"/>
              <a:buFont typeface="Calibri"/>
              <a:buNone/>
              <a:defRPr b="1" sz="2600">
                <a:solidFill>
                  <a:srgbClr val="404041"/>
                </a:solidFill>
                <a:latin typeface="Calibri"/>
                <a:ea typeface="Calibri"/>
                <a:cs typeface="Calibri"/>
                <a:sym typeface="Calibri"/>
              </a:defRPr>
            </a:lvl1pPr>
            <a:lvl2pPr lvl="1" rtl="0">
              <a:spcBef>
                <a:spcPts val="300"/>
              </a:spcBef>
              <a:spcAft>
                <a:spcPts val="0"/>
              </a:spcAft>
              <a:buClr>
                <a:schemeClr val="dk2"/>
              </a:buClr>
              <a:buSzPts val="1400"/>
              <a:buNone/>
              <a:defRPr>
                <a:solidFill>
                  <a:schemeClr val="dk2"/>
                </a:solidFill>
              </a:defRPr>
            </a:lvl2pPr>
            <a:lvl3pPr lvl="2" rtl="0">
              <a:spcBef>
                <a:spcPts val="0"/>
              </a:spcBef>
              <a:spcAft>
                <a:spcPts val="0"/>
              </a:spcAft>
              <a:buClr>
                <a:schemeClr val="dk2"/>
              </a:buClr>
              <a:buSzPts val="1400"/>
              <a:buNone/>
              <a:defRPr>
                <a:solidFill>
                  <a:schemeClr val="dk2"/>
                </a:solidFill>
              </a:defRPr>
            </a:lvl3pPr>
            <a:lvl4pPr lvl="3" rtl="0">
              <a:spcBef>
                <a:spcPts val="0"/>
              </a:spcBef>
              <a:spcAft>
                <a:spcPts val="0"/>
              </a:spcAft>
              <a:buClr>
                <a:schemeClr val="dk2"/>
              </a:buClr>
              <a:buSzPts val="1400"/>
              <a:buNone/>
              <a:defRPr>
                <a:solidFill>
                  <a:schemeClr val="dk2"/>
                </a:solidFill>
              </a:defRPr>
            </a:lvl4pPr>
            <a:lvl5pPr lvl="4" rtl="0">
              <a:spcBef>
                <a:spcPts val="0"/>
              </a:spcBef>
              <a:spcAft>
                <a:spcPts val="0"/>
              </a:spcAft>
              <a:buClr>
                <a:schemeClr val="dk2"/>
              </a:buClr>
              <a:buSzPts val="1400"/>
              <a:buNone/>
              <a:defRPr>
                <a:solidFill>
                  <a:schemeClr val="dk2"/>
                </a:solidFill>
              </a:defRPr>
            </a:lvl5pPr>
            <a:lvl6pPr lvl="5" rtl="0">
              <a:spcBef>
                <a:spcPts val="0"/>
              </a:spcBef>
              <a:spcAft>
                <a:spcPts val="0"/>
              </a:spcAft>
              <a:buClr>
                <a:schemeClr val="dk2"/>
              </a:buClr>
              <a:buSzPts val="1400"/>
              <a:buNone/>
              <a:defRPr>
                <a:solidFill>
                  <a:schemeClr val="dk2"/>
                </a:solidFill>
              </a:defRPr>
            </a:lvl6pPr>
            <a:lvl7pPr lvl="6" rtl="0">
              <a:spcBef>
                <a:spcPts val="0"/>
              </a:spcBef>
              <a:spcAft>
                <a:spcPts val="0"/>
              </a:spcAft>
              <a:buClr>
                <a:schemeClr val="dk2"/>
              </a:buClr>
              <a:buSzPts val="1400"/>
              <a:buNone/>
              <a:defRPr>
                <a:solidFill>
                  <a:schemeClr val="dk2"/>
                </a:solidFill>
              </a:defRPr>
            </a:lvl7pPr>
            <a:lvl8pPr lvl="7" rtl="0">
              <a:spcBef>
                <a:spcPts val="0"/>
              </a:spcBef>
              <a:spcAft>
                <a:spcPts val="0"/>
              </a:spcAft>
              <a:buClr>
                <a:schemeClr val="dk2"/>
              </a:buClr>
              <a:buSzPts val="1400"/>
              <a:buNone/>
              <a:defRPr>
                <a:solidFill>
                  <a:schemeClr val="dk2"/>
                </a:solidFill>
              </a:defRPr>
            </a:lvl8pPr>
            <a:lvl9pPr lvl="8" rtl="0">
              <a:spcBef>
                <a:spcPts val="0"/>
              </a:spcBef>
              <a:spcAft>
                <a:spcPts val="0"/>
              </a:spcAft>
              <a:buClr>
                <a:schemeClr val="dk2"/>
              </a:buClr>
              <a:buSzPts val="1400"/>
              <a:buNone/>
              <a:defRPr>
                <a:solidFill>
                  <a:schemeClr val="dk2"/>
                </a:solidFill>
              </a:defRPr>
            </a:lvl9pPr>
          </a:lstStyle>
          <a:p/>
        </p:txBody>
      </p:sp>
      <p:sp>
        <p:nvSpPr>
          <p:cNvPr id="34" name="Google Shape;34;p3"/>
          <p:cNvSpPr txBox="1"/>
          <p:nvPr>
            <p:ph idx="1" type="subTitle"/>
          </p:nvPr>
        </p:nvSpPr>
        <p:spPr>
          <a:xfrm>
            <a:off x="848900" y="1976825"/>
            <a:ext cx="4924500" cy="351900"/>
          </a:xfrm>
          <a:prstGeom prst="rect">
            <a:avLst/>
          </a:prstGeom>
        </p:spPr>
        <p:txBody>
          <a:bodyPr anchorCtr="0" anchor="t" bIns="0" lIns="0" spcFirstLastPara="1" rIns="0" wrap="square" tIns="0">
            <a:noAutofit/>
          </a:bodyPr>
          <a:lstStyle>
            <a:lvl1pPr lvl="0" rtl="0">
              <a:spcBef>
                <a:spcPts val="0"/>
              </a:spcBef>
              <a:spcAft>
                <a:spcPts val="0"/>
              </a:spcAft>
              <a:buClr>
                <a:srgbClr val="404041"/>
              </a:buClr>
              <a:buSzPts val="1900"/>
              <a:buFont typeface="Calibri"/>
              <a:buNone/>
              <a:defRPr sz="1900">
                <a:solidFill>
                  <a:srgbClr val="404041"/>
                </a:solidFill>
                <a:latin typeface="Calibri"/>
                <a:ea typeface="Calibri"/>
                <a:cs typeface="Calibri"/>
                <a:sym typeface="Calibri"/>
              </a:defRPr>
            </a:lvl1pPr>
            <a:lvl2pPr lvl="1" rtl="0">
              <a:spcBef>
                <a:spcPts val="0"/>
              </a:spcBef>
              <a:spcAft>
                <a:spcPts val="0"/>
              </a:spcAft>
              <a:buSzPts val="2000"/>
              <a:buFont typeface="Calibri"/>
              <a:buNone/>
              <a:defRPr sz="2000">
                <a:latin typeface="Calibri"/>
                <a:ea typeface="Calibri"/>
                <a:cs typeface="Calibri"/>
                <a:sym typeface="Calibri"/>
              </a:defRPr>
            </a:lvl2pPr>
            <a:lvl3pPr lvl="2" rtl="0">
              <a:spcBef>
                <a:spcPts val="0"/>
              </a:spcBef>
              <a:spcAft>
                <a:spcPts val="0"/>
              </a:spcAft>
              <a:buSzPts val="2000"/>
              <a:buFont typeface="Calibri"/>
              <a:buNone/>
              <a:defRPr sz="2000">
                <a:latin typeface="Calibri"/>
                <a:ea typeface="Calibri"/>
                <a:cs typeface="Calibri"/>
                <a:sym typeface="Calibri"/>
              </a:defRPr>
            </a:lvl3pPr>
            <a:lvl4pPr lvl="3" rtl="0">
              <a:spcBef>
                <a:spcPts val="0"/>
              </a:spcBef>
              <a:spcAft>
                <a:spcPts val="0"/>
              </a:spcAft>
              <a:buSzPts val="2000"/>
              <a:buFont typeface="Calibri"/>
              <a:buNone/>
              <a:defRPr sz="2000">
                <a:latin typeface="Calibri"/>
                <a:ea typeface="Calibri"/>
                <a:cs typeface="Calibri"/>
                <a:sym typeface="Calibri"/>
              </a:defRPr>
            </a:lvl4pPr>
            <a:lvl5pPr lvl="4" rtl="0">
              <a:spcBef>
                <a:spcPts val="0"/>
              </a:spcBef>
              <a:spcAft>
                <a:spcPts val="0"/>
              </a:spcAft>
              <a:buSzPts val="2000"/>
              <a:buFont typeface="Calibri"/>
              <a:buNone/>
              <a:defRPr sz="2000">
                <a:latin typeface="Calibri"/>
                <a:ea typeface="Calibri"/>
                <a:cs typeface="Calibri"/>
                <a:sym typeface="Calibri"/>
              </a:defRPr>
            </a:lvl5pPr>
            <a:lvl6pPr lvl="5" rtl="0">
              <a:spcBef>
                <a:spcPts val="0"/>
              </a:spcBef>
              <a:spcAft>
                <a:spcPts val="0"/>
              </a:spcAft>
              <a:buSzPts val="2000"/>
              <a:buFont typeface="Calibri"/>
              <a:buNone/>
              <a:defRPr sz="2000">
                <a:latin typeface="Calibri"/>
                <a:ea typeface="Calibri"/>
                <a:cs typeface="Calibri"/>
                <a:sym typeface="Calibri"/>
              </a:defRPr>
            </a:lvl6pPr>
            <a:lvl7pPr lvl="6" rtl="0">
              <a:spcBef>
                <a:spcPts val="0"/>
              </a:spcBef>
              <a:spcAft>
                <a:spcPts val="0"/>
              </a:spcAft>
              <a:buSzPts val="2000"/>
              <a:buFont typeface="Calibri"/>
              <a:buNone/>
              <a:defRPr sz="2000">
                <a:latin typeface="Calibri"/>
                <a:ea typeface="Calibri"/>
                <a:cs typeface="Calibri"/>
                <a:sym typeface="Calibri"/>
              </a:defRPr>
            </a:lvl7pPr>
            <a:lvl8pPr lvl="7" rtl="0">
              <a:spcBef>
                <a:spcPts val="0"/>
              </a:spcBef>
              <a:spcAft>
                <a:spcPts val="0"/>
              </a:spcAft>
              <a:buSzPts val="2000"/>
              <a:buFont typeface="Calibri"/>
              <a:buNone/>
              <a:defRPr sz="2000">
                <a:latin typeface="Calibri"/>
                <a:ea typeface="Calibri"/>
                <a:cs typeface="Calibri"/>
                <a:sym typeface="Calibri"/>
              </a:defRPr>
            </a:lvl8pPr>
            <a:lvl9pPr lvl="8" rtl="0">
              <a:spcBef>
                <a:spcPts val="0"/>
              </a:spcBef>
              <a:spcAft>
                <a:spcPts val="0"/>
              </a:spcAft>
              <a:buSzPts val="2000"/>
              <a:buFont typeface="Calibri"/>
              <a:buNone/>
              <a:defRPr sz="2000">
                <a:latin typeface="Calibri"/>
                <a:ea typeface="Calibri"/>
                <a:cs typeface="Calibri"/>
                <a:sym typeface="Calibri"/>
              </a:defRPr>
            </a:lvl9pPr>
          </a:lstStyle>
          <a:p/>
        </p:txBody>
      </p:sp>
      <p:sp>
        <p:nvSpPr>
          <p:cNvPr id="35" name="Google Shape;35;p3"/>
          <p:cNvSpPr txBox="1"/>
          <p:nvPr/>
        </p:nvSpPr>
        <p:spPr>
          <a:xfrm>
            <a:off x="2252075" y="2748850"/>
            <a:ext cx="1371000" cy="1848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sz="1200">
                <a:solidFill>
                  <a:schemeClr val="lt1"/>
                </a:solidFill>
                <a:latin typeface="Calibri"/>
                <a:ea typeface="Calibri"/>
                <a:cs typeface="Calibri"/>
                <a:sym typeface="Calibri"/>
              </a:rPr>
              <a:t>PRESENTED BY</a:t>
            </a:r>
            <a:endParaRPr b="1" sz="1200">
              <a:solidFill>
                <a:schemeClr val="lt1"/>
              </a:solidFill>
              <a:latin typeface="Calibri"/>
              <a:ea typeface="Calibri"/>
              <a:cs typeface="Calibri"/>
              <a:sym typeface="Calibri"/>
            </a:endParaRPr>
          </a:p>
        </p:txBody>
      </p:sp>
      <p:sp>
        <p:nvSpPr>
          <p:cNvPr id="36" name="Google Shape;36;p3"/>
          <p:cNvSpPr txBox="1"/>
          <p:nvPr>
            <p:ph idx="2" type="body"/>
          </p:nvPr>
        </p:nvSpPr>
        <p:spPr>
          <a:xfrm>
            <a:off x="2252075" y="3011725"/>
            <a:ext cx="4130400" cy="521700"/>
          </a:xfrm>
          <a:prstGeom prst="rect">
            <a:avLst/>
          </a:prstGeom>
        </p:spPr>
        <p:txBody>
          <a:bodyPr anchorCtr="0" anchor="t" bIns="0" lIns="0" spcFirstLastPara="1" rIns="0" wrap="square" tIns="0">
            <a:noAutofit/>
          </a:bodyPr>
          <a:lstStyle>
            <a:lvl1pPr indent="-304800" lvl="0" marL="457200" rtl="0">
              <a:spcBef>
                <a:spcPts val="0"/>
              </a:spcBef>
              <a:spcAft>
                <a:spcPts val="0"/>
              </a:spcAft>
              <a:buClr>
                <a:schemeClr val="lt1"/>
              </a:buClr>
              <a:buSzPts val="1200"/>
              <a:buChar char="●"/>
              <a:defRPr b="0" sz="1200">
                <a:solidFill>
                  <a:schemeClr val="lt1"/>
                </a:solidFill>
              </a:defRPr>
            </a:lvl1pPr>
            <a:lvl2pPr indent="-304800" lvl="1" marL="914400" rtl="0">
              <a:spcBef>
                <a:spcPts val="400"/>
              </a:spcBef>
              <a:spcAft>
                <a:spcPts val="0"/>
              </a:spcAft>
              <a:buClr>
                <a:schemeClr val="lt1"/>
              </a:buClr>
              <a:buSzPts val="1200"/>
              <a:buFont typeface="Calibri"/>
              <a:buChar char="○"/>
              <a:defRPr sz="1200">
                <a:solidFill>
                  <a:schemeClr val="lt1"/>
                </a:solidFill>
                <a:latin typeface="Calibri"/>
                <a:ea typeface="Calibri"/>
                <a:cs typeface="Calibri"/>
                <a:sym typeface="Calibri"/>
              </a:defRPr>
            </a:lvl2pPr>
            <a:lvl3pPr indent="-304800" lvl="2" marL="1371600" rtl="0">
              <a:spcBef>
                <a:spcPts val="300"/>
              </a:spcBef>
              <a:spcAft>
                <a:spcPts val="0"/>
              </a:spcAft>
              <a:buClr>
                <a:schemeClr val="lt1"/>
              </a:buClr>
              <a:buSzPts val="1200"/>
              <a:buFont typeface="Calibri"/>
              <a:buChar char="■"/>
              <a:defRPr sz="1200">
                <a:solidFill>
                  <a:schemeClr val="lt1"/>
                </a:solidFill>
                <a:latin typeface="Calibri"/>
                <a:ea typeface="Calibri"/>
                <a:cs typeface="Calibri"/>
                <a:sym typeface="Calibri"/>
              </a:defRPr>
            </a:lvl3pPr>
            <a:lvl4pPr indent="-304800" lvl="3" marL="1828800" rtl="0">
              <a:spcBef>
                <a:spcPts val="800"/>
              </a:spcBef>
              <a:spcAft>
                <a:spcPts val="0"/>
              </a:spcAft>
              <a:buClr>
                <a:schemeClr val="lt1"/>
              </a:buClr>
              <a:buSzPts val="1200"/>
              <a:buFont typeface="Calibri"/>
              <a:buChar char="●"/>
              <a:defRPr sz="1200">
                <a:solidFill>
                  <a:schemeClr val="lt1"/>
                </a:solidFill>
                <a:latin typeface="Calibri"/>
                <a:ea typeface="Calibri"/>
                <a:cs typeface="Calibri"/>
                <a:sym typeface="Calibri"/>
              </a:defRPr>
            </a:lvl4pPr>
            <a:lvl5pPr indent="-304800" lvl="4" marL="2286000" rtl="0">
              <a:spcBef>
                <a:spcPts val="800"/>
              </a:spcBef>
              <a:spcAft>
                <a:spcPts val="0"/>
              </a:spcAft>
              <a:buClr>
                <a:schemeClr val="lt1"/>
              </a:buClr>
              <a:buSzPts val="1200"/>
              <a:buFont typeface="Calibri"/>
              <a:buChar char="○"/>
              <a:defRPr sz="1200">
                <a:solidFill>
                  <a:schemeClr val="lt1"/>
                </a:solidFill>
                <a:latin typeface="Calibri"/>
                <a:ea typeface="Calibri"/>
                <a:cs typeface="Calibri"/>
                <a:sym typeface="Calibri"/>
              </a:defRPr>
            </a:lvl5pPr>
            <a:lvl6pPr indent="-304800" lvl="5" marL="2743200" rtl="0">
              <a:spcBef>
                <a:spcPts val="800"/>
              </a:spcBef>
              <a:spcAft>
                <a:spcPts val="0"/>
              </a:spcAft>
              <a:buClr>
                <a:schemeClr val="lt1"/>
              </a:buClr>
              <a:buSzPts val="1200"/>
              <a:buFont typeface="Calibri"/>
              <a:buChar char="■"/>
              <a:defRPr sz="1200">
                <a:solidFill>
                  <a:schemeClr val="lt1"/>
                </a:solidFill>
                <a:latin typeface="Calibri"/>
                <a:ea typeface="Calibri"/>
                <a:cs typeface="Calibri"/>
                <a:sym typeface="Calibri"/>
              </a:defRPr>
            </a:lvl6pPr>
            <a:lvl7pPr indent="-304800" lvl="6" marL="3200400" rtl="0">
              <a:spcBef>
                <a:spcPts val="800"/>
              </a:spcBef>
              <a:spcAft>
                <a:spcPts val="0"/>
              </a:spcAft>
              <a:buClr>
                <a:schemeClr val="lt1"/>
              </a:buClr>
              <a:buSzPts val="1200"/>
              <a:buFont typeface="Calibri"/>
              <a:buChar char="●"/>
              <a:defRPr sz="1200">
                <a:solidFill>
                  <a:schemeClr val="lt1"/>
                </a:solidFill>
                <a:latin typeface="Calibri"/>
                <a:ea typeface="Calibri"/>
                <a:cs typeface="Calibri"/>
                <a:sym typeface="Calibri"/>
              </a:defRPr>
            </a:lvl7pPr>
            <a:lvl8pPr indent="-304800" lvl="7" marL="3657600" rtl="0">
              <a:spcBef>
                <a:spcPts val="800"/>
              </a:spcBef>
              <a:spcAft>
                <a:spcPts val="0"/>
              </a:spcAft>
              <a:buClr>
                <a:schemeClr val="lt1"/>
              </a:buClr>
              <a:buSzPts val="1200"/>
              <a:buFont typeface="Calibri"/>
              <a:buChar char="○"/>
              <a:defRPr sz="1200">
                <a:solidFill>
                  <a:schemeClr val="lt1"/>
                </a:solidFill>
                <a:latin typeface="Calibri"/>
                <a:ea typeface="Calibri"/>
                <a:cs typeface="Calibri"/>
                <a:sym typeface="Calibri"/>
              </a:defRPr>
            </a:lvl8pPr>
            <a:lvl9pPr indent="-304800" lvl="8" marL="4114800" rtl="0">
              <a:spcBef>
                <a:spcPts val="800"/>
              </a:spcBef>
              <a:spcAft>
                <a:spcPts val="800"/>
              </a:spcAft>
              <a:buClr>
                <a:schemeClr val="lt1"/>
              </a:buClr>
              <a:buSzPts val="1200"/>
              <a:buFont typeface="Calibri"/>
              <a:buChar char="■"/>
              <a:defRPr sz="1200">
                <a:solidFill>
                  <a:schemeClr val="lt1"/>
                </a:solidFill>
                <a:latin typeface="Calibri"/>
                <a:ea typeface="Calibri"/>
                <a:cs typeface="Calibri"/>
                <a:sym typeface="Calibri"/>
              </a:defRPr>
            </a:lvl9pPr>
          </a:lstStyle>
          <a:p/>
        </p:txBody>
      </p:sp>
      <p:cxnSp>
        <p:nvCxnSpPr>
          <p:cNvPr id="37" name="Google Shape;37;p3"/>
          <p:cNvCxnSpPr/>
          <p:nvPr/>
        </p:nvCxnSpPr>
        <p:spPr>
          <a:xfrm>
            <a:off x="1973900" y="2782425"/>
            <a:ext cx="0" cy="493500"/>
          </a:xfrm>
          <a:prstGeom prst="straightConnector1">
            <a:avLst/>
          </a:prstGeom>
          <a:noFill/>
          <a:ln cap="flat" cmpd="sng" w="9525">
            <a:solidFill>
              <a:schemeClr val="lt1"/>
            </a:solidFill>
            <a:prstDash val="solid"/>
            <a:round/>
            <a:headEnd len="med" w="med" type="none"/>
            <a:tailEnd len="med" w="med" type="none"/>
          </a:ln>
        </p:spPr>
      </p:cxnSp>
    </p:spTree>
  </p:cSld>
  <p:clrMapOvr>
    <a:masterClrMapping/>
  </p:clrMapOvr>
  <p:extLst>
    <p:ext uri="{DCECCB84-F9BA-43D5-87BE-67443E8EF086}">
      <p15:sldGuideLst>
        <p15:guide id="1" orient="horz" pos="3118">
          <p15:clr>
            <a:srgbClr val="FA7B17"/>
          </p15:clr>
        </p15:guide>
      </p15:sldGuideLst>
    </p:ext>
  </p:extLst>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HART">
  <p:cSld name="CUSTOM_1_1_1_1">
    <p:spTree>
      <p:nvGrpSpPr>
        <p:cNvPr id="146" name="Shape 146"/>
        <p:cNvGrpSpPr/>
        <p:nvPr/>
      </p:nvGrpSpPr>
      <p:grpSpPr>
        <a:xfrm>
          <a:off x="0" y="0"/>
          <a:ext cx="0" cy="0"/>
          <a:chOff x="0" y="0"/>
          <a:chExt cx="0" cy="0"/>
        </a:xfrm>
      </p:grpSpPr>
      <p:sp>
        <p:nvSpPr>
          <p:cNvPr id="147" name="Google Shape;147;p21"/>
          <p:cNvSpPr/>
          <p:nvPr/>
        </p:nvSpPr>
        <p:spPr>
          <a:xfrm>
            <a:off x="0" y="1147175"/>
            <a:ext cx="9144000" cy="3327300"/>
          </a:xfrm>
          <a:prstGeom prst="rect">
            <a:avLst/>
          </a:prstGeom>
          <a:solidFill>
            <a:srgbClr val="F3F3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GB"/>
              <a:t>   </a:t>
            </a:r>
            <a:endParaRPr/>
          </a:p>
        </p:txBody>
      </p:sp>
      <p:sp>
        <p:nvSpPr>
          <p:cNvPr id="148" name="Google Shape;148;p21"/>
          <p:cNvSpPr txBox="1"/>
          <p:nvPr>
            <p:ph idx="1" type="subTitle"/>
          </p:nvPr>
        </p:nvSpPr>
        <p:spPr>
          <a:xfrm>
            <a:off x="661057" y="4761948"/>
            <a:ext cx="3623100" cy="107700"/>
          </a:xfrm>
          <a:prstGeom prst="rect">
            <a:avLst/>
          </a:prstGeom>
        </p:spPr>
        <p:txBody>
          <a:bodyPr anchorCtr="0" anchor="t" bIns="0" lIns="0" spcFirstLastPara="1" rIns="0" wrap="square" tIns="0">
            <a:noAutofit/>
          </a:bodyPr>
          <a:lstStyle>
            <a:lvl1pPr lvl="0" rtl="0">
              <a:spcBef>
                <a:spcPts val="0"/>
              </a:spcBef>
              <a:spcAft>
                <a:spcPts val="0"/>
              </a:spcAft>
              <a:buClr>
                <a:srgbClr val="939597"/>
              </a:buClr>
              <a:buSzPts val="700"/>
              <a:buFont typeface="Calibri"/>
              <a:buNone/>
              <a:defRPr sz="700">
                <a:solidFill>
                  <a:srgbClr val="939597"/>
                </a:solidFill>
                <a:latin typeface="Calibri"/>
                <a:ea typeface="Calibri"/>
                <a:cs typeface="Calibri"/>
                <a:sym typeface="Calibri"/>
              </a:defRPr>
            </a:lvl1pPr>
            <a:lvl2pPr lvl="1" rtl="0">
              <a:spcBef>
                <a:spcPts val="0"/>
              </a:spcBef>
              <a:spcAft>
                <a:spcPts val="0"/>
              </a:spcAft>
              <a:buClr>
                <a:srgbClr val="939597"/>
              </a:buClr>
              <a:buSzPts val="700"/>
              <a:buNone/>
              <a:defRPr sz="700">
                <a:solidFill>
                  <a:srgbClr val="939597"/>
                </a:solidFill>
              </a:defRPr>
            </a:lvl2pPr>
            <a:lvl3pPr lvl="2" rtl="0">
              <a:spcBef>
                <a:spcPts val="0"/>
              </a:spcBef>
              <a:spcAft>
                <a:spcPts val="0"/>
              </a:spcAft>
              <a:buClr>
                <a:srgbClr val="939597"/>
              </a:buClr>
              <a:buSzPts val="700"/>
              <a:buNone/>
              <a:defRPr sz="700">
                <a:solidFill>
                  <a:srgbClr val="939597"/>
                </a:solidFill>
              </a:defRPr>
            </a:lvl3pPr>
            <a:lvl4pPr lvl="3" rtl="0">
              <a:spcBef>
                <a:spcPts val="0"/>
              </a:spcBef>
              <a:spcAft>
                <a:spcPts val="0"/>
              </a:spcAft>
              <a:buClr>
                <a:srgbClr val="939597"/>
              </a:buClr>
              <a:buSzPts val="700"/>
              <a:buNone/>
              <a:defRPr sz="700">
                <a:solidFill>
                  <a:srgbClr val="939597"/>
                </a:solidFill>
              </a:defRPr>
            </a:lvl4pPr>
            <a:lvl5pPr lvl="4" rtl="0">
              <a:spcBef>
                <a:spcPts val="0"/>
              </a:spcBef>
              <a:spcAft>
                <a:spcPts val="0"/>
              </a:spcAft>
              <a:buClr>
                <a:srgbClr val="939597"/>
              </a:buClr>
              <a:buSzPts val="700"/>
              <a:buNone/>
              <a:defRPr sz="700">
                <a:solidFill>
                  <a:srgbClr val="939597"/>
                </a:solidFill>
              </a:defRPr>
            </a:lvl5pPr>
            <a:lvl6pPr lvl="5" rtl="0">
              <a:spcBef>
                <a:spcPts val="0"/>
              </a:spcBef>
              <a:spcAft>
                <a:spcPts val="0"/>
              </a:spcAft>
              <a:buClr>
                <a:srgbClr val="939597"/>
              </a:buClr>
              <a:buSzPts val="700"/>
              <a:buNone/>
              <a:defRPr sz="700">
                <a:solidFill>
                  <a:srgbClr val="939597"/>
                </a:solidFill>
              </a:defRPr>
            </a:lvl6pPr>
            <a:lvl7pPr lvl="6" rtl="0">
              <a:spcBef>
                <a:spcPts val="0"/>
              </a:spcBef>
              <a:spcAft>
                <a:spcPts val="0"/>
              </a:spcAft>
              <a:buClr>
                <a:srgbClr val="939597"/>
              </a:buClr>
              <a:buSzPts val="700"/>
              <a:buNone/>
              <a:defRPr sz="700">
                <a:solidFill>
                  <a:srgbClr val="939597"/>
                </a:solidFill>
              </a:defRPr>
            </a:lvl7pPr>
            <a:lvl8pPr lvl="7" rtl="0">
              <a:spcBef>
                <a:spcPts val="0"/>
              </a:spcBef>
              <a:spcAft>
                <a:spcPts val="0"/>
              </a:spcAft>
              <a:buClr>
                <a:srgbClr val="939597"/>
              </a:buClr>
              <a:buSzPts val="700"/>
              <a:buNone/>
              <a:defRPr sz="700">
                <a:solidFill>
                  <a:srgbClr val="939597"/>
                </a:solidFill>
              </a:defRPr>
            </a:lvl8pPr>
            <a:lvl9pPr lvl="8" rtl="0">
              <a:spcBef>
                <a:spcPts val="0"/>
              </a:spcBef>
              <a:spcAft>
                <a:spcPts val="0"/>
              </a:spcAft>
              <a:buClr>
                <a:srgbClr val="939597"/>
              </a:buClr>
              <a:buSzPts val="700"/>
              <a:buNone/>
              <a:defRPr sz="700">
                <a:solidFill>
                  <a:srgbClr val="939597"/>
                </a:solidFill>
              </a:defRPr>
            </a:lvl9pPr>
          </a:lstStyle>
          <a:p/>
        </p:txBody>
      </p:sp>
      <p:sp>
        <p:nvSpPr>
          <p:cNvPr id="149" name="Google Shape;149;p21"/>
          <p:cNvSpPr txBox="1"/>
          <p:nvPr>
            <p:ph type="title"/>
          </p:nvPr>
        </p:nvSpPr>
        <p:spPr>
          <a:xfrm>
            <a:off x="295600" y="650975"/>
            <a:ext cx="8574600" cy="303900"/>
          </a:xfrm>
          <a:prstGeom prst="rect">
            <a:avLst/>
          </a:prstGeom>
        </p:spPr>
        <p:txBody>
          <a:bodyPr anchorCtr="0" anchor="t" bIns="0" lIns="0" spcFirstLastPara="1" rIns="0" wrap="square" tIns="0">
            <a:noAutofit/>
          </a:bodyPr>
          <a:lstStyle>
            <a:lvl1pPr lvl="0" rtl="0" algn="ctr">
              <a:spcBef>
                <a:spcPts val="0"/>
              </a:spcBef>
              <a:spcAft>
                <a:spcPts val="0"/>
              </a:spcAft>
              <a:buClr>
                <a:srgbClr val="404041"/>
              </a:buClr>
              <a:buSzPts val="2400"/>
              <a:buNone/>
              <a:defRPr b="0" sz="2400">
                <a:solidFill>
                  <a:srgbClr val="404041"/>
                </a:solidFill>
              </a:defRPr>
            </a:lvl1pPr>
            <a:lvl2pPr lvl="1" rtl="0" algn="ctr">
              <a:spcBef>
                <a:spcPts val="300"/>
              </a:spcBef>
              <a:spcAft>
                <a:spcPts val="0"/>
              </a:spcAft>
              <a:buSzPts val="2100"/>
              <a:buNone/>
              <a:defRPr sz="2100"/>
            </a:lvl2pPr>
            <a:lvl3pPr lvl="2" rtl="0" algn="ctr">
              <a:spcBef>
                <a:spcPts val="0"/>
              </a:spcBef>
              <a:spcAft>
                <a:spcPts val="0"/>
              </a:spcAft>
              <a:buSzPts val="2100"/>
              <a:buNone/>
              <a:defRPr sz="2100"/>
            </a:lvl3pPr>
            <a:lvl4pPr lvl="3" rtl="0" algn="ctr">
              <a:spcBef>
                <a:spcPts val="0"/>
              </a:spcBef>
              <a:spcAft>
                <a:spcPts val="0"/>
              </a:spcAft>
              <a:buSzPts val="2100"/>
              <a:buNone/>
              <a:defRPr sz="2100"/>
            </a:lvl4pPr>
            <a:lvl5pPr lvl="4" rtl="0" algn="ctr">
              <a:spcBef>
                <a:spcPts val="0"/>
              </a:spcBef>
              <a:spcAft>
                <a:spcPts val="0"/>
              </a:spcAft>
              <a:buSzPts val="2100"/>
              <a:buNone/>
              <a:defRPr sz="2100"/>
            </a:lvl5pPr>
            <a:lvl6pPr lvl="5" rtl="0" algn="ctr">
              <a:spcBef>
                <a:spcPts val="0"/>
              </a:spcBef>
              <a:spcAft>
                <a:spcPts val="0"/>
              </a:spcAft>
              <a:buSzPts val="2100"/>
              <a:buNone/>
              <a:defRPr sz="2100"/>
            </a:lvl6pPr>
            <a:lvl7pPr lvl="6" rtl="0" algn="ctr">
              <a:spcBef>
                <a:spcPts val="0"/>
              </a:spcBef>
              <a:spcAft>
                <a:spcPts val="0"/>
              </a:spcAft>
              <a:buSzPts val="2100"/>
              <a:buNone/>
              <a:defRPr sz="2100"/>
            </a:lvl7pPr>
            <a:lvl8pPr lvl="7" rtl="0" algn="ctr">
              <a:spcBef>
                <a:spcPts val="0"/>
              </a:spcBef>
              <a:spcAft>
                <a:spcPts val="0"/>
              </a:spcAft>
              <a:buSzPts val="2100"/>
              <a:buNone/>
              <a:defRPr sz="2100"/>
            </a:lvl8pPr>
            <a:lvl9pPr lvl="8" rtl="0" algn="ctr">
              <a:spcBef>
                <a:spcPts val="0"/>
              </a:spcBef>
              <a:spcAft>
                <a:spcPts val="0"/>
              </a:spcAft>
              <a:buSzPts val="2100"/>
              <a:buNone/>
              <a:defRPr sz="2100"/>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RCD">
  <p:cSld name="CUSTOM_6">
    <p:spTree>
      <p:nvGrpSpPr>
        <p:cNvPr id="150" name="Shape 150"/>
        <p:cNvGrpSpPr/>
        <p:nvPr/>
      </p:nvGrpSpPr>
      <p:grpSpPr>
        <a:xfrm>
          <a:off x="0" y="0"/>
          <a:ext cx="0" cy="0"/>
          <a:chOff x="0" y="0"/>
          <a:chExt cx="0" cy="0"/>
        </a:xfrm>
      </p:grpSpPr>
      <p:sp>
        <p:nvSpPr>
          <p:cNvPr id="151" name="Google Shape;151;p22"/>
          <p:cNvSpPr/>
          <p:nvPr/>
        </p:nvSpPr>
        <p:spPr>
          <a:xfrm>
            <a:off x="455150" y="0"/>
            <a:ext cx="4577100" cy="5143500"/>
          </a:xfrm>
          <a:prstGeom prst="rect">
            <a:avLst/>
          </a:prstGeom>
          <a:solidFill>
            <a:srgbClr val="F0F0F0">
              <a:alpha val="805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52" name="Google Shape;152;p22"/>
          <p:cNvPicPr preferRelativeResize="0"/>
          <p:nvPr/>
        </p:nvPicPr>
        <p:blipFill rotWithShape="1">
          <a:blip r:embed="rId2">
            <a:alphaModFix/>
          </a:blip>
          <a:srcRect b="0" l="1923" r="1923" t="0"/>
          <a:stretch/>
        </p:blipFill>
        <p:spPr>
          <a:xfrm>
            <a:off x="834560" y="716225"/>
            <a:ext cx="3857526" cy="3825849"/>
          </a:xfrm>
          <a:prstGeom prst="rect">
            <a:avLst/>
          </a:prstGeom>
          <a:noFill/>
          <a:ln>
            <a:noFill/>
          </a:ln>
        </p:spPr>
      </p:pic>
      <p:sp>
        <p:nvSpPr>
          <p:cNvPr id="153" name="Google Shape;153;p22"/>
          <p:cNvSpPr txBox="1"/>
          <p:nvPr>
            <p:ph type="title"/>
          </p:nvPr>
        </p:nvSpPr>
        <p:spPr>
          <a:xfrm>
            <a:off x="5581300" y="1416100"/>
            <a:ext cx="2381700" cy="303900"/>
          </a:xfrm>
          <a:prstGeom prst="rect">
            <a:avLst/>
          </a:prstGeom>
        </p:spPr>
        <p:txBody>
          <a:bodyPr anchorCtr="0" anchor="t" bIns="0" lIns="0" spcFirstLastPara="1" rIns="0" wrap="square" tIns="0">
            <a:noAutofit/>
          </a:bodyPr>
          <a:lstStyle>
            <a:lvl1pPr lvl="0" rtl="0">
              <a:spcBef>
                <a:spcPts val="0"/>
              </a:spcBef>
              <a:spcAft>
                <a:spcPts val="0"/>
              </a:spcAft>
              <a:buClr>
                <a:srgbClr val="404041"/>
              </a:buClr>
              <a:buSzPts val="2400"/>
              <a:buNone/>
              <a:defRPr b="0" sz="2400">
                <a:solidFill>
                  <a:srgbClr val="404041"/>
                </a:solidFill>
              </a:defRPr>
            </a:lvl1pPr>
            <a:lvl2pPr lvl="1" rtl="0">
              <a:spcBef>
                <a:spcPts val="300"/>
              </a:spcBef>
              <a:spcAft>
                <a:spcPts val="0"/>
              </a:spcAft>
              <a:buSzPts val="2100"/>
              <a:buNone/>
              <a:defRPr sz="2100"/>
            </a:lvl2pPr>
            <a:lvl3pPr lvl="2" rtl="0">
              <a:spcBef>
                <a:spcPts val="0"/>
              </a:spcBef>
              <a:spcAft>
                <a:spcPts val="0"/>
              </a:spcAft>
              <a:buSzPts val="2100"/>
              <a:buNone/>
              <a:defRPr sz="2100"/>
            </a:lvl3pPr>
            <a:lvl4pPr lvl="3" rtl="0">
              <a:spcBef>
                <a:spcPts val="0"/>
              </a:spcBef>
              <a:spcAft>
                <a:spcPts val="0"/>
              </a:spcAft>
              <a:buSzPts val="2100"/>
              <a:buNone/>
              <a:defRPr sz="2100"/>
            </a:lvl4pPr>
            <a:lvl5pPr lvl="4" rtl="0">
              <a:spcBef>
                <a:spcPts val="0"/>
              </a:spcBef>
              <a:spcAft>
                <a:spcPts val="0"/>
              </a:spcAft>
              <a:buSzPts val="2100"/>
              <a:buNone/>
              <a:defRPr sz="2100"/>
            </a:lvl5pPr>
            <a:lvl6pPr lvl="5" rtl="0">
              <a:spcBef>
                <a:spcPts val="0"/>
              </a:spcBef>
              <a:spcAft>
                <a:spcPts val="0"/>
              </a:spcAft>
              <a:buSzPts val="2100"/>
              <a:buNone/>
              <a:defRPr sz="2100"/>
            </a:lvl6pPr>
            <a:lvl7pPr lvl="6" rtl="0">
              <a:spcBef>
                <a:spcPts val="0"/>
              </a:spcBef>
              <a:spcAft>
                <a:spcPts val="0"/>
              </a:spcAft>
              <a:buSzPts val="2100"/>
              <a:buNone/>
              <a:defRPr sz="2100"/>
            </a:lvl7pPr>
            <a:lvl8pPr lvl="7" rtl="0">
              <a:spcBef>
                <a:spcPts val="0"/>
              </a:spcBef>
              <a:spcAft>
                <a:spcPts val="0"/>
              </a:spcAft>
              <a:buSzPts val="2100"/>
              <a:buNone/>
              <a:defRPr sz="2100"/>
            </a:lvl8pPr>
            <a:lvl9pPr lvl="8" rtl="0">
              <a:spcBef>
                <a:spcPts val="0"/>
              </a:spcBef>
              <a:spcAft>
                <a:spcPts val="0"/>
              </a:spcAft>
              <a:buSzPts val="2100"/>
              <a:buNone/>
              <a:defRPr sz="2100"/>
            </a:lvl9pPr>
          </a:lstStyle>
          <a:p/>
        </p:txBody>
      </p:sp>
      <p:sp>
        <p:nvSpPr>
          <p:cNvPr id="154" name="Google Shape;154;p22"/>
          <p:cNvSpPr txBox="1"/>
          <p:nvPr>
            <p:ph idx="1" type="body"/>
          </p:nvPr>
        </p:nvSpPr>
        <p:spPr>
          <a:xfrm>
            <a:off x="5581100" y="2556100"/>
            <a:ext cx="2381700" cy="1683900"/>
          </a:xfrm>
          <a:prstGeom prst="rect">
            <a:avLst/>
          </a:prstGeom>
        </p:spPr>
        <p:txBody>
          <a:bodyPr anchorCtr="0" anchor="t" bIns="0" lIns="0" spcFirstLastPara="1" rIns="0" wrap="square" tIns="0">
            <a:noAutofit/>
          </a:bodyPr>
          <a:lstStyle>
            <a:lvl1pPr indent="-342900" lvl="0" marL="457200" rtl="0">
              <a:lnSpc>
                <a:spcPct val="95000"/>
              </a:lnSpc>
              <a:spcBef>
                <a:spcPts val="0"/>
              </a:spcBef>
              <a:spcAft>
                <a:spcPts val="0"/>
              </a:spcAft>
              <a:buClr>
                <a:srgbClr val="404041"/>
              </a:buClr>
              <a:buSzPts val="1800"/>
              <a:buFont typeface="Calibri"/>
              <a:buChar char="●"/>
              <a:defRPr b="1">
                <a:solidFill>
                  <a:srgbClr val="404041"/>
                </a:solidFill>
                <a:latin typeface="Calibri"/>
                <a:ea typeface="Calibri"/>
                <a:cs typeface="Calibri"/>
                <a:sym typeface="Calibri"/>
              </a:defRPr>
            </a:lvl1pPr>
            <a:lvl2pPr indent="-342900" lvl="1" marL="9144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2pPr>
            <a:lvl3pPr indent="-342900" lvl="2" marL="13716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3pPr>
            <a:lvl4pPr indent="-342900" lvl="3" marL="18288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4pPr>
            <a:lvl5pPr indent="-342900" lvl="4" marL="22860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5pPr>
            <a:lvl6pPr indent="-342900" lvl="5" marL="27432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6pPr>
            <a:lvl7pPr indent="-342900" lvl="6" marL="32004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7pPr>
            <a:lvl8pPr indent="-342900" lvl="7" marL="36576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8pPr>
            <a:lvl9pPr indent="-342900" lvl="8" marL="4114800" rtl="0">
              <a:lnSpc>
                <a:spcPct val="95000"/>
              </a:lnSpc>
              <a:spcBef>
                <a:spcPts val="800"/>
              </a:spcBef>
              <a:spcAft>
                <a:spcPts val="800"/>
              </a:spcAft>
              <a:buClr>
                <a:srgbClr val="404041"/>
              </a:buClr>
              <a:buSzPts val="1800"/>
              <a:buFont typeface="Calibri"/>
              <a:buChar char="■"/>
              <a:defRPr>
                <a:solidFill>
                  <a:srgbClr val="404041"/>
                </a:solidFill>
                <a:latin typeface="Calibri"/>
                <a:ea typeface="Calibri"/>
                <a:cs typeface="Calibri"/>
                <a:sym typeface="Calibri"/>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USHFIRE">
  <p:cSld name="CUSTOM_6_1">
    <p:spTree>
      <p:nvGrpSpPr>
        <p:cNvPr id="155" name="Shape 155"/>
        <p:cNvGrpSpPr/>
        <p:nvPr/>
      </p:nvGrpSpPr>
      <p:grpSpPr>
        <a:xfrm>
          <a:off x="0" y="0"/>
          <a:ext cx="0" cy="0"/>
          <a:chOff x="0" y="0"/>
          <a:chExt cx="0" cy="0"/>
        </a:xfrm>
      </p:grpSpPr>
      <p:sp>
        <p:nvSpPr>
          <p:cNvPr id="156" name="Google Shape;156;p23"/>
          <p:cNvSpPr/>
          <p:nvPr/>
        </p:nvSpPr>
        <p:spPr>
          <a:xfrm>
            <a:off x="455150" y="0"/>
            <a:ext cx="4577100" cy="5143500"/>
          </a:xfrm>
          <a:prstGeom prst="rect">
            <a:avLst/>
          </a:prstGeom>
          <a:solidFill>
            <a:srgbClr val="F0F0F0">
              <a:alpha val="805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57" name="Google Shape;157;p23"/>
          <p:cNvPicPr preferRelativeResize="0"/>
          <p:nvPr/>
        </p:nvPicPr>
        <p:blipFill rotWithShape="1">
          <a:blip r:embed="rId2">
            <a:alphaModFix/>
          </a:blip>
          <a:srcRect b="10658" l="1923" r="1923" t="0"/>
          <a:stretch/>
        </p:blipFill>
        <p:spPr>
          <a:xfrm>
            <a:off x="533650" y="490570"/>
            <a:ext cx="4275927" cy="3788674"/>
          </a:xfrm>
          <a:prstGeom prst="rect">
            <a:avLst/>
          </a:prstGeom>
          <a:noFill/>
          <a:ln>
            <a:noFill/>
          </a:ln>
        </p:spPr>
      </p:pic>
      <p:sp>
        <p:nvSpPr>
          <p:cNvPr id="158" name="Google Shape;158;p23"/>
          <p:cNvSpPr txBox="1"/>
          <p:nvPr>
            <p:ph type="title"/>
          </p:nvPr>
        </p:nvSpPr>
        <p:spPr>
          <a:xfrm>
            <a:off x="5581300" y="1416100"/>
            <a:ext cx="2381700" cy="303900"/>
          </a:xfrm>
          <a:prstGeom prst="rect">
            <a:avLst/>
          </a:prstGeom>
        </p:spPr>
        <p:txBody>
          <a:bodyPr anchorCtr="0" anchor="t" bIns="0" lIns="0" spcFirstLastPara="1" rIns="0" wrap="square" tIns="0">
            <a:noAutofit/>
          </a:bodyPr>
          <a:lstStyle>
            <a:lvl1pPr lvl="0" rtl="0">
              <a:spcBef>
                <a:spcPts val="0"/>
              </a:spcBef>
              <a:spcAft>
                <a:spcPts val="0"/>
              </a:spcAft>
              <a:buClr>
                <a:srgbClr val="404041"/>
              </a:buClr>
              <a:buSzPts val="2400"/>
              <a:buNone/>
              <a:defRPr b="0" sz="2400">
                <a:solidFill>
                  <a:srgbClr val="404041"/>
                </a:solidFill>
              </a:defRPr>
            </a:lvl1pPr>
            <a:lvl2pPr lvl="1" rtl="0">
              <a:spcBef>
                <a:spcPts val="300"/>
              </a:spcBef>
              <a:spcAft>
                <a:spcPts val="0"/>
              </a:spcAft>
              <a:buSzPts val="2100"/>
              <a:buNone/>
              <a:defRPr sz="2100"/>
            </a:lvl2pPr>
            <a:lvl3pPr lvl="2" rtl="0">
              <a:spcBef>
                <a:spcPts val="0"/>
              </a:spcBef>
              <a:spcAft>
                <a:spcPts val="0"/>
              </a:spcAft>
              <a:buSzPts val="2100"/>
              <a:buNone/>
              <a:defRPr sz="2100"/>
            </a:lvl3pPr>
            <a:lvl4pPr lvl="3" rtl="0">
              <a:spcBef>
                <a:spcPts val="0"/>
              </a:spcBef>
              <a:spcAft>
                <a:spcPts val="0"/>
              </a:spcAft>
              <a:buSzPts val="2100"/>
              <a:buNone/>
              <a:defRPr sz="2100"/>
            </a:lvl4pPr>
            <a:lvl5pPr lvl="4" rtl="0">
              <a:spcBef>
                <a:spcPts val="0"/>
              </a:spcBef>
              <a:spcAft>
                <a:spcPts val="0"/>
              </a:spcAft>
              <a:buSzPts val="2100"/>
              <a:buNone/>
              <a:defRPr sz="2100"/>
            </a:lvl5pPr>
            <a:lvl6pPr lvl="5" rtl="0">
              <a:spcBef>
                <a:spcPts val="0"/>
              </a:spcBef>
              <a:spcAft>
                <a:spcPts val="0"/>
              </a:spcAft>
              <a:buSzPts val="2100"/>
              <a:buNone/>
              <a:defRPr sz="2100"/>
            </a:lvl6pPr>
            <a:lvl7pPr lvl="6" rtl="0">
              <a:spcBef>
                <a:spcPts val="0"/>
              </a:spcBef>
              <a:spcAft>
                <a:spcPts val="0"/>
              </a:spcAft>
              <a:buSzPts val="2100"/>
              <a:buNone/>
              <a:defRPr sz="2100"/>
            </a:lvl7pPr>
            <a:lvl8pPr lvl="7" rtl="0">
              <a:spcBef>
                <a:spcPts val="0"/>
              </a:spcBef>
              <a:spcAft>
                <a:spcPts val="0"/>
              </a:spcAft>
              <a:buSzPts val="2100"/>
              <a:buNone/>
              <a:defRPr sz="2100"/>
            </a:lvl8pPr>
            <a:lvl9pPr lvl="8" rtl="0">
              <a:spcBef>
                <a:spcPts val="0"/>
              </a:spcBef>
              <a:spcAft>
                <a:spcPts val="0"/>
              </a:spcAft>
              <a:buSzPts val="2100"/>
              <a:buNone/>
              <a:defRPr sz="2100"/>
            </a:lvl9pPr>
          </a:lstStyle>
          <a:p/>
        </p:txBody>
      </p:sp>
      <p:sp>
        <p:nvSpPr>
          <p:cNvPr id="159" name="Google Shape;159;p23"/>
          <p:cNvSpPr txBox="1"/>
          <p:nvPr>
            <p:ph idx="1" type="body"/>
          </p:nvPr>
        </p:nvSpPr>
        <p:spPr>
          <a:xfrm>
            <a:off x="5581100" y="2556100"/>
            <a:ext cx="2381700" cy="1683900"/>
          </a:xfrm>
          <a:prstGeom prst="rect">
            <a:avLst/>
          </a:prstGeom>
        </p:spPr>
        <p:txBody>
          <a:bodyPr anchorCtr="0" anchor="t" bIns="0" lIns="0" spcFirstLastPara="1" rIns="0" wrap="square" tIns="0">
            <a:noAutofit/>
          </a:bodyPr>
          <a:lstStyle>
            <a:lvl1pPr indent="-342900" lvl="0" marL="457200" rtl="0">
              <a:lnSpc>
                <a:spcPct val="95000"/>
              </a:lnSpc>
              <a:spcBef>
                <a:spcPts val="0"/>
              </a:spcBef>
              <a:spcAft>
                <a:spcPts val="0"/>
              </a:spcAft>
              <a:buClr>
                <a:srgbClr val="404041"/>
              </a:buClr>
              <a:buSzPts val="1800"/>
              <a:buFont typeface="Calibri"/>
              <a:buChar char="●"/>
              <a:defRPr b="1">
                <a:solidFill>
                  <a:srgbClr val="404041"/>
                </a:solidFill>
                <a:latin typeface="Calibri"/>
                <a:ea typeface="Calibri"/>
                <a:cs typeface="Calibri"/>
                <a:sym typeface="Calibri"/>
              </a:defRPr>
            </a:lvl1pPr>
            <a:lvl2pPr indent="-342900" lvl="1" marL="9144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2pPr>
            <a:lvl3pPr indent="-342900" lvl="2" marL="13716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3pPr>
            <a:lvl4pPr indent="-342900" lvl="3" marL="18288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4pPr>
            <a:lvl5pPr indent="-342900" lvl="4" marL="22860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5pPr>
            <a:lvl6pPr indent="-342900" lvl="5" marL="27432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6pPr>
            <a:lvl7pPr indent="-342900" lvl="6" marL="32004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7pPr>
            <a:lvl8pPr indent="-342900" lvl="7" marL="36576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8pPr>
            <a:lvl9pPr indent="-342900" lvl="8" marL="4114800" rtl="0">
              <a:lnSpc>
                <a:spcPct val="95000"/>
              </a:lnSpc>
              <a:spcBef>
                <a:spcPts val="800"/>
              </a:spcBef>
              <a:spcAft>
                <a:spcPts val="800"/>
              </a:spcAft>
              <a:buClr>
                <a:srgbClr val="404041"/>
              </a:buClr>
              <a:buSzPts val="1800"/>
              <a:buFont typeface="Calibri"/>
              <a:buChar char="■"/>
              <a:defRPr>
                <a:solidFill>
                  <a:srgbClr val="404041"/>
                </a:solidFill>
                <a:latin typeface="Calibri"/>
                <a:ea typeface="Calibri"/>
                <a:cs typeface="Calibri"/>
                <a:sym typeface="Calibri"/>
              </a:defRPr>
            </a:lvl9pPr>
          </a:lstStyle>
          <a:p/>
        </p:txBody>
      </p:sp>
      <p:pic>
        <p:nvPicPr>
          <p:cNvPr id="160" name="Google Shape;160;p23"/>
          <p:cNvPicPr preferRelativeResize="0"/>
          <p:nvPr/>
        </p:nvPicPr>
        <p:blipFill rotWithShape="1">
          <a:blip r:embed="rId2">
            <a:alphaModFix/>
          </a:blip>
          <a:srcRect b="0" l="1923" r="1923" t="88505"/>
          <a:stretch/>
        </p:blipFill>
        <p:spPr>
          <a:xfrm>
            <a:off x="533650" y="4321926"/>
            <a:ext cx="4275927" cy="487474"/>
          </a:xfrm>
          <a:prstGeom prst="rect">
            <a:avLst/>
          </a:prstGeom>
          <a:noFill/>
          <a:ln>
            <a:noFill/>
          </a:ln>
        </p:spPr>
      </p:pic>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HeSANDA">
  <p:cSld name="CUSTOM_6_1_2">
    <p:spTree>
      <p:nvGrpSpPr>
        <p:cNvPr id="161" name="Shape 161"/>
        <p:cNvGrpSpPr/>
        <p:nvPr/>
      </p:nvGrpSpPr>
      <p:grpSpPr>
        <a:xfrm>
          <a:off x="0" y="0"/>
          <a:ext cx="0" cy="0"/>
          <a:chOff x="0" y="0"/>
          <a:chExt cx="0" cy="0"/>
        </a:xfrm>
      </p:grpSpPr>
      <p:sp>
        <p:nvSpPr>
          <p:cNvPr id="162" name="Google Shape;162;p24"/>
          <p:cNvSpPr/>
          <p:nvPr/>
        </p:nvSpPr>
        <p:spPr>
          <a:xfrm>
            <a:off x="0" y="954875"/>
            <a:ext cx="5829300" cy="3370500"/>
          </a:xfrm>
          <a:prstGeom prst="rect">
            <a:avLst/>
          </a:prstGeom>
          <a:solidFill>
            <a:srgbClr val="F0F0F0">
              <a:alpha val="805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3" name="Google Shape;163;p24"/>
          <p:cNvSpPr txBox="1"/>
          <p:nvPr>
            <p:ph type="title"/>
          </p:nvPr>
        </p:nvSpPr>
        <p:spPr>
          <a:xfrm>
            <a:off x="6543325" y="844600"/>
            <a:ext cx="2381700" cy="303900"/>
          </a:xfrm>
          <a:prstGeom prst="rect">
            <a:avLst/>
          </a:prstGeom>
        </p:spPr>
        <p:txBody>
          <a:bodyPr anchorCtr="0" anchor="t" bIns="0" lIns="0" spcFirstLastPara="1" rIns="0" wrap="square" tIns="0">
            <a:noAutofit/>
          </a:bodyPr>
          <a:lstStyle>
            <a:lvl1pPr lvl="0" rtl="0">
              <a:spcBef>
                <a:spcPts val="0"/>
              </a:spcBef>
              <a:spcAft>
                <a:spcPts val="0"/>
              </a:spcAft>
              <a:buClr>
                <a:srgbClr val="404041"/>
              </a:buClr>
              <a:buSzPts val="2400"/>
              <a:buNone/>
              <a:defRPr b="0" sz="2400">
                <a:solidFill>
                  <a:srgbClr val="404041"/>
                </a:solidFill>
              </a:defRPr>
            </a:lvl1pPr>
            <a:lvl2pPr lvl="1" rtl="0">
              <a:spcBef>
                <a:spcPts val="300"/>
              </a:spcBef>
              <a:spcAft>
                <a:spcPts val="0"/>
              </a:spcAft>
              <a:buSzPts val="2100"/>
              <a:buNone/>
              <a:defRPr sz="2100"/>
            </a:lvl2pPr>
            <a:lvl3pPr lvl="2" rtl="0">
              <a:spcBef>
                <a:spcPts val="0"/>
              </a:spcBef>
              <a:spcAft>
                <a:spcPts val="0"/>
              </a:spcAft>
              <a:buSzPts val="2100"/>
              <a:buNone/>
              <a:defRPr sz="2100"/>
            </a:lvl3pPr>
            <a:lvl4pPr lvl="3" rtl="0">
              <a:spcBef>
                <a:spcPts val="0"/>
              </a:spcBef>
              <a:spcAft>
                <a:spcPts val="0"/>
              </a:spcAft>
              <a:buSzPts val="2100"/>
              <a:buNone/>
              <a:defRPr sz="2100"/>
            </a:lvl4pPr>
            <a:lvl5pPr lvl="4" rtl="0">
              <a:spcBef>
                <a:spcPts val="0"/>
              </a:spcBef>
              <a:spcAft>
                <a:spcPts val="0"/>
              </a:spcAft>
              <a:buSzPts val="2100"/>
              <a:buNone/>
              <a:defRPr sz="2100"/>
            </a:lvl5pPr>
            <a:lvl6pPr lvl="5" rtl="0">
              <a:spcBef>
                <a:spcPts val="0"/>
              </a:spcBef>
              <a:spcAft>
                <a:spcPts val="0"/>
              </a:spcAft>
              <a:buSzPts val="2100"/>
              <a:buNone/>
              <a:defRPr sz="2100"/>
            </a:lvl6pPr>
            <a:lvl7pPr lvl="6" rtl="0">
              <a:spcBef>
                <a:spcPts val="0"/>
              </a:spcBef>
              <a:spcAft>
                <a:spcPts val="0"/>
              </a:spcAft>
              <a:buSzPts val="2100"/>
              <a:buNone/>
              <a:defRPr sz="2100"/>
            </a:lvl7pPr>
            <a:lvl8pPr lvl="7" rtl="0">
              <a:spcBef>
                <a:spcPts val="0"/>
              </a:spcBef>
              <a:spcAft>
                <a:spcPts val="0"/>
              </a:spcAft>
              <a:buSzPts val="2100"/>
              <a:buNone/>
              <a:defRPr sz="2100"/>
            </a:lvl8pPr>
            <a:lvl9pPr lvl="8" rtl="0">
              <a:spcBef>
                <a:spcPts val="0"/>
              </a:spcBef>
              <a:spcAft>
                <a:spcPts val="0"/>
              </a:spcAft>
              <a:buSzPts val="2100"/>
              <a:buNone/>
              <a:defRPr sz="2100"/>
            </a:lvl9pPr>
          </a:lstStyle>
          <a:p/>
        </p:txBody>
      </p:sp>
      <p:sp>
        <p:nvSpPr>
          <p:cNvPr id="164" name="Google Shape;164;p24"/>
          <p:cNvSpPr txBox="1"/>
          <p:nvPr>
            <p:ph idx="1" type="body"/>
          </p:nvPr>
        </p:nvSpPr>
        <p:spPr>
          <a:xfrm>
            <a:off x="6543125" y="1984600"/>
            <a:ext cx="2381700" cy="1683900"/>
          </a:xfrm>
          <a:prstGeom prst="rect">
            <a:avLst/>
          </a:prstGeom>
        </p:spPr>
        <p:txBody>
          <a:bodyPr anchorCtr="0" anchor="t" bIns="0" lIns="0" spcFirstLastPara="1" rIns="0" wrap="square" tIns="0">
            <a:noAutofit/>
          </a:bodyPr>
          <a:lstStyle>
            <a:lvl1pPr indent="-342900" lvl="0" marL="457200" rtl="0">
              <a:lnSpc>
                <a:spcPct val="95000"/>
              </a:lnSpc>
              <a:spcBef>
                <a:spcPts val="0"/>
              </a:spcBef>
              <a:spcAft>
                <a:spcPts val="0"/>
              </a:spcAft>
              <a:buClr>
                <a:srgbClr val="404041"/>
              </a:buClr>
              <a:buSzPts val="1800"/>
              <a:buFont typeface="Calibri"/>
              <a:buChar char="●"/>
              <a:defRPr b="1">
                <a:solidFill>
                  <a:srgbClr val="404041"/>
                </a:solidFill>
                <a:latin typeface="Calibri"/>
                <a:ea typeface="Calibri"/>
                <a:cs typeface="Calibri"/>
                <a:sym typeface="Calibri"/>
              </a:defRPr>
            </a:lvl1pPr>
            <a:lvl2pPr indent="-342900" lvl="1" marL="9144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2pPr>
            <a:lvl3pPr indent="-342900" lvl="2" marL="13716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3pPr>
            <a:lvl4pPr indent="-342900" lvl="3" marL="18288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4pPr>
            <a:lvl5pPr indent="-342900" lvl="4" marL="22860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5pPr>
            <a:lvl6pPr indent="-342900" lvl="5" marL="27432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6pPr>
            <a:lvl7pPr indent="-342900" lvl="6" marL="32004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7pPr>
            <a:lvl8pPr indent="-342900" lvl="7" marL="36576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8pPr>
            <a:lvl9pPr indent="-342900" lvl="8" marL="4114800" rtl="0">
              <a:lnSpc>
                <a:spcPct val="95000"/>
              </a:lnSpc>
              <a:spcBef>
                <a:spcPts val="800"/>
              </a:spcBef>
              <a:spcAft>
                <a:spcPts val="800"/>
              </a:spcAft>
              <a:buClr>
                <a:srgbClr val="404041"/>
              </a:buClr>
              <a:buSzPts val="1800"/>
              <a:buFont typeface="Calibri"/>
              <a:buChar char="■"/>
              <a:defRPr>
                <a:solidFill>
                  <a:srgbClr val="404041"/>
                </a:solidFill>
                <a:latin typeface="Calibri"/>
                <a:ea typeface="Calibri"/>
                <a:cs typeface="Calibri"/>
                <a:sym typeface="Calibri"/>
              </a:defRPr>
            </a:lvl9pPr>
          </a:lstStyle>
          <a:p/>
        </p:txBody>
      </p:sp>
      <p:pic>
        <p:nvPicPr>
          <p:cNvPr id="165" name="Google Shape;165;p24"/>
          <p:cNvPicPr preferRelativeResize="0"/>
          <p:nvPr/>
        </p:nvPicPr>
        <p:blipFill rotWithShape="1">
          <a:blip r:embed="rId2">
            <a:alphaModFix/>
          </a:blip>
          <a:srcRect b="1342" l="0" r="0" t="1342"/>
          <a:stretch/>
        </p:blipFill>
        <p:spPr>
          <a:xfrm>
            <a:off x="421275" y="1332450"/>
            <a:ext cx="5050399" cy="2680549"/>
          </a:xfrm>
          <a:prstGeom prst="rect">
            <a:avLst/>
          </a:prstGeom>
          <a:noFill/>
          <a:ln>
            <a:noFill/>
          </a:ln>
        </p:spPr>
      </p:pic>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MELINE">
  <p:cSld name="CUSTOM_6_1_1">
    <p:spTree>
      <p:nvGrpSpPr>
        <p:cNvPr id="166" name="Shape 166"/>
        <p:cNvGrpSpPr/>
        <p:nvPr/>
      </p:nvGrpSpPr>
      <p:grpSpPr>
        <a:xfrm>
          <a:off x="0" y="0"/>
          <a:ext cx="0" cy="0"/>
          <a:chOff x="0" y="0"/>
          <a:chExt cx="0" cy="0"/>
        </a:xfrm>
      </p:grpSpPr>
      <p:sp>
        <p:nvSpPr>
          <p:cNvPr id="167" name="Google Shape;167;p25"/>
          <p:cNvSpPr/>
          <p:nvPr/>
        </p:nvSpPr>
        <p:spPr>
          <a:xfrm>
            <a:off x="455150" y="0"/>
            <a:ext cx="4577100" cy="5143500"/>
          </a:xfrm>
          <a:prstGeom prst="rect">
            <a:avLst/>
          </a:prstGeom>
          <a:solidFill>
            <a:srgbClr val="F3F3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8" name="Google Shape;168;p25"/>
          <p:cNvSpPr txBox="1"/>
          <p:nvPr>
            <p:ph type="title"/>
          </p:nvPr>
        </p:nvSpPr>
        <p:spPr>
          <a:xfrm>
            <a:off x="5581300" y="1416100"/>
            <a:ext cx="2381700" cy="303900"/>
          </a:xfrm>
          <a:prstGeom prst="rect">
            <a:avLst/>
          </a:prstGeom>
        </p:spPr>
        <p:txBody>
          <a:bodyPr anchorCtr="0" anchor="t" bIns="0" lIns="0" spcFirstLastPara="1" rIns="0" wrap="square" tIns="0">
            <a:noAutofit/>
          </a:bodyPr>
          <a:lstStyle>
            <a:lvl1pPr lvl="0" rtl="0">
              <a:spcBef>
                <a:spcPts val="0"/>
              </a:spcBef>
              <a:spcAft>
                <a:spcPts val="0"/>
              </a:spcAft>
              <a:buClr>
                <a:srgbClr val="404041"/>
              </a:buClr>
              <a:buSzPts val="2400"/>
              <a:buNone/>
              <a:defRPr b="0" sz="2400">
                <a:solidFill>
                  <a:srgbClr val="404041"/>
                </a:solidFill>
              </a:defRPr>
            </a:lvl1pPr>
            <a:lvl2pPr lvl="1" rtl="0">
              <a:spcBef>
                <a:spcPts val="300"/>
              </a:spcBef>
              <a:spcAft>
                <a:spcPts val="0"/>
              </a:spcAft>
              <a:buSzPts val="2100"/>
              <a:buNone/>
              <a:defRPr sz="2100"/>
            </a:lvl2pPr>
            <a:lvl3pPr lvl="2" rtl="0">
              <a:spcBef>
                <a:spcPts val="0"/>
              </a:spcBef>
              <a:spcAft>
                <a:spcPts val="0"/>
              </a:spcAft>
              <a:buSzPts val="2100"/>
              <a:buNone/>
              <a:defRPr sz="2100"/>
            </a:lvl3pPr>
            <a:lvl4pPr lvl="3" rtl="0">
              <a:spcBef>
                <a:spcPts val="0"/>
              </a:spcBef>
              <a:spcAft>
                <a:spcPts val="0"/>
              </a:spcAft>
              <a:buSzPts val="2100"/>
              <a:buNone/>
              <a:defRPr sz="2100"/>
            </a:lvl4pPr>
            <a:lvl5pPr lvl="4" rtl="0">
              <a:spcBef>
                <a:spcPts val="0"/>
              </a:spcBef>
              <a:spcAft>
                <a:spcPts val="0"/>
              </a:spcAft>
              <a:buSzPts val="2100"/>
              <a:buNone/>
              <a:defRPr sz="2100"/>
            </a:lvl5pPr>
            <a:lvl6pPr lvl="5" rtl="0">
              <a:spcBef>
                <a:spcPts val="0"/>
              </a:spcBef>
              <a:spcAft>
                <a:spcPts val="0"/>
              </a:spcAft>
              <a:buSzPts val="2100"/>
              <a:buNone/>
              <a:defRPr sz="2100"/>
            </a:lvl6pPr>
            <a:lvl7pPr lvl="6" rtl="0">
              <a:spcBef>
                <a:spcPts val="0"/>
              </a:spcBef>
              <a:spcAft>
                <a:spcPts val="0"/>
              </a:spcAft>
              <a:buSzPts val="2100"/>
              <a:buNone/>
              <a:defRPr sz="2100"/>
            </a:lvl7pPr>
            <a:lvl8pPr lvl="7" rtl="0">
              <a:spcBef>
                <a:spcPts val="0"/>
              </a:spcBef>
              <a:spcAft>
                <a:spcPts val="0"/>
              </a:spcAft>
              <a:buSzPts val="2100"/>
              <a:buNone/>
              <a:defRPr sz="2100"/>
            </a:lvl8pPr>
            <a:lvl9pPr lvl="8" rtl="0">
              <a:spcBef>
                <a:spcPts val="0"/>
              </a:spcBef>
              <a:spcAft>
                <a:spcPts val="0"/>
              </a:spcAft>
              <a:buSzPts val="2100"/>
              <a:buNone/>
              <a:defRPr sz="2100"/>
            </a:lvl9pPr>
          </a:lstStyle>
          <a:p/>
        </p:txBody>
      </p:sp>
      <p:sp>
        <p:nvSpPr>
          <p:cNvPr id="169" name="Google Shape;169;p25"/>
          <p:cNvSpPr txBox="1"/>
          <p:nvPr>
            <p:ph idx="1" type="body"/>
          </p:nvPr>
        </p:nvSpPr>
        <p:spPr>
          <a:xfrm>
            <a:off x="5581100" y="2556100"/>
            <a:ext cx="2381700" cy="1683900"/>
          </a:xfrm>
          <a:prstGeom prst="rect">
            <a:avLst/>
          </a:prstGeom>
        </p:spPr>
        <p:txBody>
          <a:bodyPr anchorCtr="0" anchor="t" bIns="0" lIns="0" spcFirstLastPara="1" rIns="0" wrap="square" tIns="0">
            <a:noAutofit/>
          </a:bodyPr>
          <a:lstStyle>
            <a:lvl1pPr indent="-342900" lvl="0" marL="457200" rtl="0">
              <a:lnSpc>
                <a:spcPct val="95000"/>
              </a:lnSpc>
              <a:spcBef>
                <a:spcPts val="0"/>
              </a:spcBef>
              <a:spcAft>
                <a:spcPts val="0"/>
              </a:spcAft>
              <a:buClr>
                <a:srgbClr val="404041"/>
              </a:buClr>
              <a:buSzPts val="1800"/>
              <a:buFont typeface="Calibri"/>
              <a:buChar char="●"/>
              <a:defRPr b="1">
                <a:solidFill>
                  <a:srgbClr val="404041"/>
                </a:solidFill>
                <a:latin typeface="Calibri"/>
                <a:ea typeface="Calibri"/>
                <a:cs typeface="Calibri"/>
                <a:sym typeface="Calibri"/>
              </a:defRPr>
            </a:lvl1pPr>
            <a:lvl2pPr indent="-342900" lvl="1" marL="9144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2pPr>
            <a:lvl3pPr indent="-342900" lvl="2" marL="13716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3pPr>
            <a:lvl4pPr indent="-342900" lvl="3" marL="18288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4pPr>
            <a:lvl5pPr indent="-342900" lvl="4" marL="22860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5pPr>
            <a:lvl6pPr indent="-342900" lvl="5" marL="27432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6pPr>
            <a:lvl7pPr indent="-342900" lvl="6" marL="32004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7pPr>
            <a:lvl8pPr indent="-342900" lvl="7" marL="36576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8pPr>
            <a:lvl9pPr indent="-342900" lvl="8" marL="4114800" rtl="0">
              <a:lnSpc>
                <a:spcPct val="95000"/>
              </a:lnSpc>
              <a:spcBef>
                <a:spcPts val="800"/>
              </a:spcBef>
              <a:spcAft>
                <a:spcPts val="800"/>
              </a:spcAft>
              <a:buClr>
                <a:srgbClr val="404041"/>
              </a:buClr>
              <a:buSzPts val="1800"/>
              <a:buFont typeface="Calibri"/>
              <a:buChar char="■"/>
              <a:defRPr>
                <a:solidFill>
                  <a:srgbClr val="404041"/>
                </a:solidFill>
                <a:latin typeface="Calibri"/>
                <a:ea typeface="Calibri"/>
                <a:cs typeface="Calibri"/>
                <a:sym typeface="Calibri"/>
              </a:defRPr>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RDC Strategy">
  <p:cSld name="CUSTOM_7">
    <p:spTree>
      <p:nvGrpSpPr>
        <p:cNvPr id="170" name="Shape 170"/>
        <p:cNvGrpSpPr/>
        <p:nvPr/>
      </p:nvGrpSpPr>
      <p:grpSpPr>
        <a:xfrm>
          <a:off x="0" y="0"/>
          <a:ext cx="0" cy="0"/>
          <a:chOff x="0" y="0"/>
          <a:chExt cx="0" cy="0"/>
        </a:xfrm>
      </p:grpSpPr>
      <p:sp>
        <p:nvSpPr>
          <p:cNvPr id="171" name="Google Shape;171;p26"/>
          <p:cNvSpPr txBox="1"/>
          <p:nvPr>
            <p:ph idx="1" type="subTitle"/>
          </p:nvPr>
        </p:nvSpPr>
        <p:spPr>
          <a:xfrm>
            <a:off x="661057" y="4761948"/>
            <a:ext cx="3623100" cy="107700"/>
          </a:xfrm>
          <a:prstGeom prst="rect">
            <a:avLst/>
          </a:prstGeom>
        </p:spPr>
        <p:txBody>
          <a:bodyPr anchorCtr="0" anchor="t" bIns="0" lIns="0" spcFirstLastPara="1" rIns="0" wrap="square" tIns="0">
            <a:noAutofit/>
          </a:bodyPr>
          <a:lstStyle>
            <a:lvl1pPr lvl="0" rtl="0">
              <a:spcBef>
                <a:spcPts val="0"/>
              </a:spcBef>
              <a:spcAft>
                <a:spcPts val="0"/>
              </a:spcAft>
              <a:buClr>
                <a:srgbClr val="939597"/>
              </a:buClr>
              <a:buSzPts val="700"/>
              <a:buFont typeface="Calibri"/>
              <a:buNone/>
              <a:defRPr sz="700">
                <a:solidFill>
                  <a:srgbClr val="939597"/>
                </a:solidFill>
                <a:latin typeface="Calibri"/>
                <a:ea typeface="Calibri"/>
                <a:cs typeface="Calibri"/>
                <a:sym typeface="Calibri"/>
              </a:defRPr>
            </a:lvl1pPr>
            <a:lvl2pPr lvl="1" rtl="0">
              <a:spcBef>
                <a:spcPts val="0"/>
              </a:spcBef>
              <a:spcAft>
                <a:spcPts val="0"/>
              </a:spcAft>
              <a:buClr>
                <a:srgbClr val="939597"/>
              </a:buClr>
              <a:buSzPts val="700"/>
              <a:buNone/>
              <a:defRPr sz="700">
                <a:solidFill>
                  <a:srgbClr val="939597"/>
                </a:solidFill>
              </a:defRPr>
            </a:lvl2pPr>
            <a:lvl3pPr lvl="2" rtl="0">
              <a:spcBef>
                <a:spcPts val="0"/>
              </a:spcBef>
              <a:spcAft>
                <a:spcPts val="0"/>
              </a:spcAft>
              <a:buClr>
                <a:srgbClr val="939597"/>
              </a:buClr>
              <a:buSzPts val="700"/>
              <a:buNone/>
              <a:defRPr sz="700">
                <a:solidFill>
                  <a:srgbClr val="939597"/>
                </a:solidFill>
              </a:defRPr>
            </a:lvl3pPr>
            <a:lvl4pPr lvl="3" rtl="0">
              <a:spcBef>
                <a:spcPts val="0"/>
              </a:spcBef>
              <a:spcAft>
                <a:spcPts val="0"/>
              </a:spcAft>
              <a:buClr>
                <a:srgbClr val="939597"/>
              </a:buClr>
              <a:buSzPts val="700"/>
              <a:buNone/>
              <a:defRPr sz="700">
                <a:solidFill>
                  <a:srgbClr val="939597"/>
                </a:solidFill>
              </a:defRPr>
            </a:lvl4pPr>
            <a:lvl5pPr lvl="4" rtl="0">
              <a:spcBef>
                <a:spcPts val="0"/>
              </a:spcBef>
              <a:spcAft>
                <a:spcPts val="0"/>
              </a:spcAft>
              <a:buClr>
                <a:srgbClr val="939597"/>
              </a:buClr>
              <a:buSzPts val="700"/>
              <a:buNone/>
              <a:defRPr sz="700">
                <a:solidFill>
                  <a:srgbClr val="939597"/>
                </a:solidFill>
              </a:defRPr>
            </a:lvl5pPr>
            <a:lvl6pPr lvl="5" rtl="0">
              <a:spcBef>
                <a:spcPts val="0"/>
              </a:spcBef>
              <a:spcAft>
                <a:spcPts val="0"/>
              </a:spcAft>
              <a:buClr>
                <a:srgbClr val="939597"/>
              </a:buClr>
              <a:buSzPts val="700"/>
              <a:buNone/>
              <a:defRPr sz="700">
                <a:solidFill>
                  <a:srgbClr val="939597"/>
                </a:solidFill>
              </a:defRPr>
            </a:lvl6pPr>
            <a:lvl7pPr lvl="6" rtl="0">
              <a:spcBef>
                <a:spcPts val="0"/>
              </a:spcBef>
              <a:spcAft>
                <a:spcPts val="0"/>
              </a:spcAft>
              <a:buClr>
                <a:srgbClr val="939597"/>
              </a:buClr>
              <a:buSzPts val="700"/>
              <a:buNone/>
              <a:defRPr sz="700">
                <a:solidFill>
                  <a:srgbClr val="939597"/>
                </a:solidFill>
              </a:defRPr>
            </a:lvl7pPr>
            <a:lvl8pPr lvl="7" rtl="0">
              <a:spcBef>
                <a:spcPts val="0"/>
              </a:spcBef>
              <a:spcAft>
                <a:spcPts val="0"/>
              </a:spcAft>
              <a:buClr>
                <a:srgbClr val="939597"/>
              </a:buClr>
              <a:buSzPts val="700"/>
              <a:buNone/>
              <a:defRPr sz="700">
                <a:solidFill>
                  <a:srgbClr val="939597"/>
                </a:solidFill>
              </a:defRPr>
            </a:lvl8pPr>
            <a:lvl9pPr lvl="8" rtl="0">
              <a:spcBef>
                <a:spcPts val="0"/>
              </a:spcBef>
              <a:spcAft>
                <a:spcPts val="0"/>
              </a:spcAft>
              <a:buClr>
                <a:srgbClr val="939597"/>
              </a:buClr>
              <a:buSzPts val="700"/>
              <a:buNone/>
              <a:defRPr sz="700">
                <a:solidFill>
                  <a:srgbClr val="939597"/>
                </a:solidFill>
              </a:defRPr>
            </a:lvl9pPr>
          </a:lstStyle>
          <a:p/>
        </p:txBody>
      </p:sp>
      <p:pic>
        <p:nvPicPr>
          <p:cNvPr id="172" name="Google Shape;172;p26"/>
          <p:cNvPicPr preferRelativeResize="0"/>
          <p:nvPr/>
        </p:nvPicPr>
        <p:blipFill rotWithShape="1">
          <a:blip r:embed="rId2">
            <a:alphaModFix/>
          </a:blip>
          <a:srcRect b="5801" l="1051" r="2526" t="28573"/>
          <a:stretch/>
        </p:blipFill>
        <p:spPr>
          <a:xfrm>
            <a:off x="547700" y="1715013"/>
            <a:ext cx="7968825" cy="2645425"/>
          </a:xfrm>
          <a:prstGeom prst="rect">
            <a:avLst/>
          </a:prstGeom>
          <a:noFill/>
          <a:ln>
            <a:noFill/>
          </a:ln>
        </p:spPr>
      </p:pic>
      <p:pic>
        <p:nvPicPr>
          <p:cNvPr id="173" name="Google Shape;173;p26"/>
          <p:cNvPicPr preferRelativeResize="0"/>
          <p:nvPr/>
        </p:nvPicPr>
        <p:blipFill rotWithShape="1">
          <a:blip r:embed="rId2">
            <a:alphaModFix/>
          </a:blip>
          <a:srcRect b="75212" l="30908" r="1914" t="2034"/>
          <a:stretch/>
        </p:blipFill>
        <p:spPr>
          <a:xfrm>
            <a:off x="2528350" y="453773"/>
            <a:ext cx="6066423" cy="1002200"/>
          </a:xfrm>
          <a:prstGeom prst="rect">
            <a:avLst/>
          </a:prstGeom>
          <a:noFill/>
          <a:ln>
            <a:noFill/>
          </a:ln>
        </p:spPr>
      </p:pic>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EMBERS SLIDE">
  <p:cSld name="CUSTOM_8">
    <p:spTree>
      <p:nvGrpSpPr>
        <p:cNvPr id="174" name="Shape 174"/>
        <p:cNvGrpSpPr/>
        <p:nvPr/>
      </p:nvGrpSpPr>
      <p:grpSpPr>
        <a:xfrm>
          <a:off x="0" y="0"/>
          <a:ext cx="0" cy="0"/>
          <a:chOff x="0" y="0"/>
          <a:chExt cx="0" cy="0"/>
        </a:xfrm>
      </p:grpSpPr>
      <p:pic>
        <p:nvPicPr>
          <p:cNvPr id="175" name="Google Shape;175;p27"/>
          <p:cNvPicPr preferRelativeResize="0"/>
          <p:nvPr/>
        </p:nvPicPr>
        <p:blipFill rotWithShape="1">
          <a:blip r:embed="rId2">
            <a:alphaModFix/>
          </a:blip>
          <a:srcRect b="12033" l="0" r="0" t="0"/>
          <a:stretch/>
        </p:blipFill>
        <p:spPr>
          <a:xfrm>
            <a:off x="0" y="0"/>
            <a:ext cx="9144000" cy="4524374"/>
          </a:xfrm>
          <a:prstGeom prst="rect">
            <a:avLst/>
          </a:prstGeom>
          <a:noFill/>
          <a:ln>
            <a:noFill/>
          </a:ln>
        </p:spPr>
      </p:pic>
      <p:sp>
        <p:nvSpPr>
          <p:cNvPr id="176" name="Google Shape;176;p27"/>
          <p:cNvSpPr/>
          <p:nvPr/>
        </p:nvSpPr>
        <p:spPr>
          <a:xfrm>
            <a:off x="300050" y="532200"/>
            <a:ext cx="2590800" cy="4323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7" name="Google Shape;177;p27"/>
          <p:cNvSpPr txBox="1"/>
          <p:nvPr/>
        </p:nvSpPr>
        <p:spPr>
          <a:xfrm>
            <a:off x="562950" y="532200"/>
            <a:ext cx="2381700" cy="3039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GB" sz="2400">
                <a:solidFill>
                  <a:srgbClr val="464646"/>
                </a:solidFill>
                <a:latin typeface="Calibri"/>
                <a:ea typeface="Calibri"/>
                <a:cs typeface="Calibri"/>
                <a:sym typeface="Calibri"/>
              </a:rPr>
              <a:t>MEMBERS</a:t>
            </a:r>
            <a:endParaRPr sz="2400">
              <a:solidFill>
                <a:srgbClr val="464646"/>
              </a:solidFill>
              <a:latin typeface="Calibri"/>
              <a:ea typeface="Calibri"/>
              <a:cs typeface="Calibri"/>
              <a:sym typeface="Calibri"/>
            </a:endParaRPr>
          </a:p>
        </p:txBody>
      </p:sp>
      <p:sp>
        <p:nvSpPr>
          <p:cNvPr id="178" name="Google Shape;178;p27"/>
          <p:cNvSpPr txBox="1"/>
          <p:nvPr>
            <p:ph idx="1" type="subTitle"/>
          </p:nvPr>
        </p:nvSpPr>
        <p:spPr>
          <a:xfrm>
            <a:off x="661057" y="4761948"/>
            <a:ext cx="3623100" cy="107700"/>
          </a:xfrm>
          <a:prstGeom prst="rect">
            <a:avLst/>
          </a:prstGeom>
        </p:spPr>
        <p:txBody>
          <a:bodyPr anchorCtr="0" anchor="t" bIns="0" lIns="0" spcFirstLastPara="1" rIns="0" wrap="square" tIns="0">
            <a:noAutofit/>
          </a:bodyPr>
          <a:lstStyle>
            <a:lvl1pPr lvl="0" rtl="0">
              <a:spcBef>
                <a:spcPts val="0"/>
              </a:spcBef>
              <a:spcAft>
                <a:spcPts val="0"/>
              </a:spcAft>
              <a:buClr>
                <a:srgbClr val="939597"/>
              </a:buClr>
              <a:buSzPts val="700"/>
              <a:buFont typeface="Calibri"/>
              <a:buNone/>
              <a:defRPr sz="700">
                <a:solidFill>
                  <a:srgbClr val="939597"/>
                </a:solidFill>
                <a:latin typeface="Calibri"/>
                <a:ea typeface="Calibri"/>
                <a:cs typeface="Calibri"/>
                <a:sym typeface="Calibri"/>
              </a:defRPr>
            </a:lvl1pPr>
            <a:lvl2pPr lvl="1" rtl="0">
              <a:spcBef>
                <a:spcPts val="0"/>
              </a:spcBef>
              <a:spcAft>
                <a:spcPts val="0"/>
              </a:spcAft>
              <a:buClr>
                <a:srgbClr val="939597"/>
              </a:buClr>
              <a:buSzPts val="700"/>
              <a:buNone/>
              <a:defRPr sz="700">
                <a:solidFill>
                  <a:srgbClr val="939597"/>
                </a:solidFill>
              </a:defRPr>
            </a:lvl2pPr>
            <a:lvl3pPr lvl="2" rtl="0">
              <a:spcBef>
                <a:spcPts val="0"/>
              </a:spcBef>
              <a:spcAft>
                <a:spcPts val="0"/>
              </a:spcAft>
              <a:buClr>
                <a:srgbClr val="939597"/>
              </a:buClr>
              <a:buSzPts val="700"/>
              <a:buNone/>
              <a:defRPr sz="700">
                <a:solidFill>
                  <a:srgbClr val="939597"/>
                </a:solidFill>
              </a:defRPr>
            </a:lvl3pPr>
            <a:lvl4pPr lvl="3" rtl="0">
              <a:spcBef>
                <a:spcPts val="0"/>
              </a:spcBef>
              <a:spcAft>
                <a:spcPts val="0"/>
              </a:spcAft>
              <a:buClr>
                <a:srgbClr val="939597"/>
              </a:buClr>
              <a:buSzPts val="700"/>
              <a:buNone/>
              <a:defRPr sz="700">
                <a:solidFill>
                  <a:srgbClr val="939597"/>
                </a:solidFill>
              </a:defRPr>
            </a:lvl4pPr>
            <a:lvl5pPr lvl="4" rtl="0">
              <a:spcBef>
                <a:spcPts val="0"/>
              </a:spcBef>
              <a:spcAft>
                <a:spcPts val="0"/>
              </a:spcAft>
              <a:buClr>
                <a:srgbClr val="939597"/>
              </a:buClr>
              <a:buSzPts val="700"/>
              <a:buNone/>
              <a:defRPr sz="700">
                <a:solidFill>
                  <a:srgbClr val="939597"/>
                </a:solidFill>
              </a:defRPr>
            </a:lvl5pPr>
            <a:lvl6pPr lvl="5" rtl="0">
              <a:spcBef>
                <a:spcPts val="0"/>
              </a:spcBef>
              <a:spcAft>
                <a:spcPts val="0"/>
              </a:spcAft>
              <a:buClr>
                <a:srgbClr val="939597"/>
              </a:buClr>
              <a:buSzPts val="700"/>
              <a:buNone/>
              <a:defRPr sz="700">
                <a:solidFill>
                  <a:srgbClr val="939597"/>
                </a:solidFill>
              </a:defRPr>
            </a:lvl6pPr>
            <a:lvl7pPr lvl="6" rtl="0">
              <a:spcBef>
                <a:spcPts val="0"/>
              </a:spcBef>
              <a:spcAft>
                <a:spcPts val="0"/>
              </a:spcAft>
              <a:buClr>
                <a:srgbClr val="939597"/>
              </a:buClr>
              <a:buSzPts val="700"/>
              <a:buNone/>
              <a:defRPr sz="700">
                <a:solidFill>
                  <a:srgbClr val="939597"/>
                </a:solidFill>
              </a:defRPr>
            </a:lvl7pPr>
            <a:lvl8pPr lvl="7" rtl="0">
              <a:spcBef>
                <a:spcPts val="0"/>
              </a:spcBef>
              <a:spcAft>
                <a:spcPts val="0"/>
              </a:spcAft>
              <a:buClr>
                <a:srgbClr val="939597"/>
              </a:buClr>
              <a:buSzPts val="700"/>
              <a:buNone/>
              <a:defRPr sz="700">
                <a:solidFill>
                  <a:srgbClr val="939597"/>
                </a:solidFill>
              </a:defRPr>
            </a:lvl8pPr>
            <a:lvl9pPr lvl="8" rtl="0">
              <a:spcBef>
                <a:spcPts val="0"/>
              </a:spcBef>
              <a:spcAft>
                <a:spcPts val="0"/>
              </a:spcAft>
              <a:buClr>
                <a:srgbClr val="939597"/>
              </a:buClr>
              <a:buSzPts val="700"/>
              <a:buNone/>
              <a:defRPr sz="700">
                <a:solidFill>
                  <a:srgbClr val="939597"/>
                </a:solidFill>
              </a:defRPr>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 you Slide">
  <p:cSld name="CUSTOM_9">
    <p:spTree>
      <p:nvGrpSpPr>
        <p:cNvPr id="179" name="Shape 179"/>
        <p:cNvGrpSpPr/>
        <p:nvPr/>
      </p:nvGrpSpPr>
      <p:grpSpPr>
        <a:xfrm>
          <a:off x="0" y="0"/>
          <a:ext cx="0" cy="0"/>
          <a:chOff x="0" y="0"/>
          <a:chExt cx="0" cy="0"/>
        </a:xfrm>
      </p:grpSpPr>
      <p:pic>
        <p:nvPicPr>
          <p:cNvPr id="180" name="Google Shape;180;p28"/>
          <p:cNvPicPr preferRelativeResize="0"/>
          <p:nvPr/>
        </p:nvPicPr>
        <p:blipFill rotWithShape="1">
          <a:blip r:embed="rId2">
            <a:alphaModFix/>
          </a:blip>
          <a:srcRect b="50050" l="483" r="50640" t="2164"/>
          <a:stretch/>
        </p:blipFill>
        <p:spPr>
          <a:xfrm>
            <a:off x="0" y="0"/>
            <a:ext cx="9143997" cy="4469476"/>
          </a:xfrm>
          <a:prstGeom prst="rect">
            <a:avLst/>
          </a:prstGeom>
          <a:noFill/>
          <a:ln>
            <a:noFill/>
          </a:ln>
        </p:spPr>
      </p:pic>
      <p:pic>
        <p:nvPicPr>
          <p:cNvPr id="181" name="Google Shape;181;p28"/>
          <p:cNvPicPr preferRelativeResize="0"/>
          <p:nvPr/>
        </p:nvPicPr>
        <p:blipFill rotWithShape="1">
          <a:blip r:embed="rId3">
            <a:alphaModFix/>
          </a:blip>
          <a:srcRect b="-1749" l="-4047" r="0" t="1750"/>
          <a:stretch/>
        </p:blipFill>
        <p:spPr>
          <a:xfrm>
            <a:off x="514375" y="0"/>
            <a:ext cx="2800426" cy="4901652"/>
          </a:xfrm>
          <a:prstGeom prst="rect">
            <a:avLst/>
          </a:prstGeom>
          <a:noFill/>
          <a:ln>
            <a:noFill/>
          </a:ln>
        </p:spPr>
      </p:pic>
      <p:sp>
        <p:nvSpPr>
          <p:cNvPr id="182" name="Google Shape;182;p28"/>
          <p:cNvSpPr txBox="1"/>
          <p:nvPr/>
        </p:nvSpPr>
        <p:spPr>
          <a:xfrm>
            <a:off x="3777250" y="954075"/>
            <a:ext cx="2120100" cy="402900"/>
          </a:xfrm>
          <a:prstGeom prst="rect">
            <a:avLst/>
          </a:prstGeom>
          <a:noFill/>
          <a:ln>
            <a:noFill/>
          </a:ln>
        </p:spPr>
        <p:txBody>
          <a:bodyPr anchorCtr="0" anchor="ctr" bIns="0" lIns="0" spcFirstLastPara="1" rIns="0" wrap="square" tIns="0">
            <a:noAutofit/>
          </a:bodyPr>
          <a:lstStyle/>
          <a:p>
            <a:pPr indent="0" lvl="0" marL="0" rtl="0" algn="l">
              <a:spcBef>
                <a:spcPts val="0"/>
              </a:spcBef>
              <a:spcAft>
                <a:spcPts val="0"/>
              </a:spcAft>
              <a:buNone/>
            </a:pPr>
            <a:r>
              <a:rPr b="1" lang="en-GB" sz="3100">
                <a:solidFill>
                  <a:schemeClr val="lt1"/>
                </a:solidFill>
                <a:latin typeface="Calibri"/>
                <a:ea typeface="Calibri"/>
                <a:cs typeface="Calibri"/>
                <a:sym typeface="Calibri"/>
              </a:rPr>
              <a:t>THANK YOU</a:t>
            </a:r>
            <a:endParaRPr b="1" sz="3100">
              <a:solidFill>
                <a:schemeClr val="lt1"/>
              </a:solidFill>
              <a:latin typeface="Calibri"/>
              <a:ea typeface="Calibri"/>
              <a:cs typeface="Calibri"/>
              <a:sym typeface="Calibri"/>
            </a:endParaRPr>
          </a:p>
        </p:txBody>
      </p:sp>
      <p:sp>
        <p:nvSpPr>
          <p:cNvPr id="183" name="Google Shape;183;p28"/>
          <p:cNvSpPr txBox="1"/>
          <p:nvPr/>
        </p:nvSpPr>
        <p:spPr>
          <a:xfrm>
            <a:off x="927950" y="3207978"/>
            <a:ext cx="2112900" cy="791100"/>
          </a:xfrm>
          <a:prstGeom prst="rect">
            <a:avLst/>
          </a:prstGeom>
          <a:noFill/>
          <a:ln>
            <a:noFill/>
          </a:ln>
        </p:spPr>
        <p:txBody>
          <a:bodyPr anchorCtr="0" anchor="t" bIns="0" lIns="0" spcFirstLastPara="1" rIns="0" wrap="square" tIns="0">
            <a:noAutofit/>
          </a:bodyPr>
          <a:lstStyle/>
          <a:p>
            <a:pPr indent="0" lvl="0" marL="0" rtl="0" algn="ctr">
              <a:lnSpc>
                <a:spcPct val="90000"/>
              </a:lnSpc>
              <a:spcBef>
                <a:spcPts val="0"/>
              </a:spcBef>
              <a:spcAft>
                <a:spcPts val="0"/>
              </a:spcAft>
              <a:buNone/>
            </a:pPr>
            <a:r>
              <a:rPr lang="en-GB" sz="2300">
                <a:solidFill>
                  <a:srgbClr val="464646"/>
                </a:solidFill>
                <a:latin typeface="Calibri"/>
                <a:ea typeface="Calibri"/>
                <a:cs typeface="Calibri"/>
                <a:sym typeface="Calibri"/>
              </a:rPr>
              <a:t>Subscribe to the</a:t>
            </a:r>
            <a:br>
              <a:rPr lang="en-GB" sz="2300">
                <a:solidFill>
                  <a:srgbClr val="464646"/>
                </a:solidFill>
                <a:latin typeface="Calibri"/>
                <a:ea typeface="Calibri"/>
                <a:cs typeface="Calibri"/>
                <a:sym typeface="Calibri"/>
              </a:rPr>
            </a:br>
            <a:r>
              <a:rPr b="1" lang="en-GB" sz="2300">
                <a:solidFill>
                  <a:srgbClr val="464646"/>
                </a:solidFill>
                <a:latin typeface="Calibri"/>
                <a:ea typeface="Calibri"/>
                <a:cs typeface="Calibri"/>
                <a:sym typeface="Calibri"/>
              </a:rPr>
              <a:t>ARDC CONNECT</a:t>
            </a:r>
            <a:endParaRPr b="1" sz="2300">
              <a:solidFill>
                <a:srgbClr val="464646"/>
              </a:solidFill>
              <a:latin typeface="Calibri"/>
              <a:ea typeface="Calibri"/>
              <a:cs typeface="Calibri"/>
              <a:sym typeface="Calibri"/>
            </a:endParaRPr>
          </a:p>
          <a:p>
            <a:pPr indent="0" lvl="0" marL="0" rtl="0" algn="ctr">
              <a:lnSpc>
                <a:spcPct val="90000"/>
              </a:lnSpc>
              <a:spcBef>
                <a:spcPts val="0"/>
              </a:spcBef>
              <a:spcAft>
                <a:spcPts val="0"/>
              </a:spcAft>
              <a:buNone/>
            </a:pPr>
            <a:r>
              <a:rPr lang="en-GB" sz="2300">
                <a:solidFill>
                  <a:srgbClr val="464646"/>
                </a:solidFill>
                <a:latin typeface="Calibri"/>
                <a:ea typeface="Calibri"/>
                <a:cs typeface="Calibri"/>
                <a:sym typeface="Calibri"/>
              </a:rPr>
              <a:t>newsletter</a:t>
            </a:r>
            <a:endParaRPr sz="900">
              <a:solidFill>
                <a:srgbClr val="464646"/>
              </a:solidFill>
              <a:latin typeface="Calibri"/>
              <a:ea typeface="Calibri"/>
              <a:cs typeface="Calibri"/>
              <a:sym typeface="Calibri"/>
            </a:endParaRPr>
          </a:p>
        </p:txBody>
      </p:sp>
      <p:grpSp>
        <p:nvGrpSpPr>
          <p:cNvPr id="184" name="Google Shape;184;p28"/>
          <p:cNvGrpSpPr/>
          <p:nvPr/>
        </p:nvGrpSpPr>
        <p:grpSpPr>
          <a:xfrm>
            <a:off x="3777250" y="1545836"/>
            <a:ext cx="4527950" cy="2643600"/>
            <a:chOff x="3929650" y="1656561"/>
            <a:chExt cx="4527950" cy="2643600"/>
          </a:xfrm>
        </p:grpSpPr>
        <p:sp>
          <p:nvSpPr>
            <p:cNvPr id="185" name="Google Shape;185;p28"/>
            <p:cNvSpPr txBox="1"/>
            <p:nvPr/>
          </p:nvSpPr>
          <p:spPr>
            <a:xfrm>
              <a:off x="4320900" y="1656561"/>
              <a:ext cx="4136700" cy="26436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2000">
                  <a:solidFill>
                    <a:schemeClr val="lt1"/>
                  </a:solidFill>
                  <a:latin typeface="Calibri"/>
                  <a:ea typeface="Calibri"/>
                  <a:cs typeface="Calibri"/>
                  <a:sym typeface="Calibri"/>
                </a:rPr>
                <a:t>ardc.edu.au</a:t>
              </a:r>
              <a:endParaRPr sz="2000">
                <a:solidFill>
                  <a:schemeClr val="lt1"/>
                </a:solidFill>
                <a:latin typeface="Calibri"/>
                <a:ea typeface="Calibri"/>
                <a:cs typeface="Calibri"/>
                <a:sym typeface="Calibri"/>
              </a:endParaRPr>
            </a:p>
            <a:p>
              <a:pPr indent="0" lvl="0" marL="0" rtl="0" algn="l">
                <a:lnSpc>
                  <a:spcPct val="115000"/>
                </a:lnSpc>
                <a:spcBef>
                  <a:spcPts val="1000"/>
                </a:spcBef>
                <a:spcAft>
                  <a:spcPts val="0"/>
                </a:spcAft>
                <a:buNone/>
              </a:pPr>
              <a:r>
                <a:rPr lang="en-GB" sz="2000">
                  <a:solidFill>
                    <a:schemeClr val="lt1"/>
                  </a:solidFill>
                  <a:latin typeface="Calibri"/>
                  <a:ea typeface="Calibri"/>
                  <a:cs typeface="Calibri"/>
                  <a:sym typeface="Calibri"/>
                </a:rPr>
                <a:t>contact@ardc.edu.</a:t>
              </a:r>
              <a:r>
                <a:rPr lang="en-GB" sz="2000">
                  <a:solidFill>
                    <a:schemeClr val="lt1"/>
                  </a:solidFill>
                  <a:latin typeface="Calibri"/>
                  <a:ea typeface="Calibri"/>
                  <a:cs typeface="Calibri"/>
                  <a:sym typeface="Calibri"/>
                </a:rPr>
                <a:t>au</a:t>
              </a:r>
              <a:endParaRPr sz="2000">
                <a:solidFill>
                  <a:schemeClr val="lt1"/>
                </a:solidFill>
                <a:latin typeface="Calibri"/>
                <a:ea typeface="Calibri"/>
                <a:cs typeface="Calibri"/>
                <a:sym typeface="Calibri"/>
              </a:endParaRPr>
            </a:p>
            <a:p>
              <a:pPr indent="0" lvl="0" marL="0" rtl="0" algn="l">
                <a:lnSpc>
                  <a:spcPct val="115000"/>
                </a:lnSpc>
                <a:spcBef>
                  <a:spcPts val="1000"/>
                </a:spcBef>
                <a:spcAft>
                  <a:spcPts val="0"/>
                </a:spcAft>
                <a:buNone/>
              </a:pPr>
              <a:r>
                <a:rPr lang="en-GB" sz="2000">
                  <a:solidFill>
                    <a:schemeClr val="lt1"/>
                  </a:solidFill>
                  <a:latin typeface="Calibri"/>
                  <a:ea typeface="Calibri"/>
                  <a:cs typeface="Calibri"/>
                  <a:sym typeface="Calibri"/>
                </a:rPr>
                <a:t>+61 3 9902 0585</a:t>
              </a:r>
              <a:endParaRPr sz="2000">
                <a:solidFill>
                  <a:schemeClr val="lt1"/>
                </a:solidFill>
                <a:latin typeface="Calibri"/>
                <a:ea typeface="Calibri"/>
                <a:cs typeface="Calibri"/>
                <a:sym typeface="Calibri"/>
              </a:endParaRPr>
            </a:p>
            <a:p>
              <a:pPr indent="0" lvl="0" marL="0" rtl="0" algn="l">
                <a:lnSpc>
                  <a:spcPct val="115000"/>
                </a:lnSpc>
                <a:spcBef>
                  <a:spcPts val="1000"/>
                </a:spcBef>
                <a:spcAft>
                  <a:spcPts val="0"/>
                </a:spcAft>
                <a:buNone/>
              </a:pPr>
              <a:r>
                <a:rPr lang="en-GB" sz="2000">
                  <a:solidFill>
                    <a:schemeClr val="lt1"/>
                  </a:solidFill>
                  <a:latin typeface="Calibri"/>
                  <a:ea typeface="Calibri"/>
                  <a:cs typeface="Calibri"/>
                  <a:sym typeface="Calibri"/>
                </a:rPr>
                <a:t>@ARDC_AU </a:t>
              </a:r>
              <a:endParaRPr sz="2000">
                <a:solidFill>
                  <a:schemeClr val="lt1"/>
                </a:solidFill>
                <a:latin typeface="Calibri"/>
                <a:ea typeface="Calibri"/>
                <a:cs typeface="Calibri"/>
                <a:sym typeface="Calibri"/>
              </a:endParaRPr>
            </a:p>
            <a:p>
              <a:pPr indent="0" lvl="0" marL="0" rtl="0" algn="l">
                <a:lnSpc>
                  <a:spcPct val="100000"/>
                </a:lnSpc>
                <a:spcBef>
                  <a:spcPts val="1000"/>
                </a:spcBef>
                <a:spcAft>
                  <a:spcPts val="1000"/>
                </a:spcAft>
                <a:buNone/>
              </a:pPr>
              <a:r>
                <a:rPr lang="en-GB" sz="2000">
                  <a:solidFill>
                    <a:schemeClr val="lt1"/>
                  </a:solidFill>
                  <a:latin typeface="Calibri"/>
                  <a:ea typeface="Calibri"/>
                  <a:cs typeface="Calibri"/>
                  <a:sym typeface="Calibri"/>
                </a:rPr>
                <a:t>Australian-Research- Data-Commons</a:t>
              </a:r>
              <a:endParaRPr sz="2000">
                <a:solidFill>
                  <a:schemeClr val="lt1"/>
                </a:solidFill>
                <a:latin typeface="Calibri"/>
                <a:ea typeface="Calibri"/>
                <a:cs typeface="Calibri"/>
                <a:sym typeface="Calibri"/>
              </a:endParaRPr>
            </a:p>
          </p:txBody>
        </p:sp>
        <p:pic>
          <p:nvPicPr>
            <p:cNvPr id="186" name="Google Shape;186;p28"/>
            <p:cNvPicPr preferRelativeResize="0"/>
            <p:nvPr/>
          </p:nvPicPr>
          <p:blipFill>
            <a:blip r:embed="rId4">
              <a:alphaModFix/>
            </a:blip>
            <a:stretch>
              <a:fillRect/>
            </a:stretch>
          </p:blipFill>
          <p:spPr>
            <a:xfrm>
              <a:off x="3929650" y="1774003"/>
              <a:ext cx="303900" cy="303900"/>
            </a:xfrm>
            <a:prstGeom prst="rect">
              <a:avLst/>
            </a:prstGeom>
            <a:noFill/>
            <a:ln>
              <a:noFill/>
            </a:ln>
          </p:spPr>
        </p:pic>
        <p:pic>
          <p:nvPicPr>
            <p:cNvPr id="187" name="Google Shape;187;p28"/>
            <p:cNvPicPr preferRelativeResize="0"/>
            <p:nvPr/>
          </p:nvPicPr>
          <p:blipFill>
            <a:blip r:embed="rId5">
              <a:alphaModFix/>
            </a:blip>
            <a:stretch>
              <a:fillRect/>
            </a:stretch>
          </p:blipFill>
          <p:spPr>
            <a:xfrm>
              <a:off x="3929650" y="3197425"/>
              <a:ext cx="303900" cy="303900"/>
            </a:xfrm>
            <a:prstGeom prst="rect">
              <a:avLst/>
            </a:prstGeom>
            <a:noFill/>
            <a:ln>
              <a:noFill/>
            </a:ln>
          </p:spPr>
        </p:pic>
        <p:pic>
          <p:nvPicPr>
            <p:cNvPr id="188" name="Google Shape;188;p28"/>
            <p:cNvPicPr preferRelativeResize="0"/>
            <p:nvPr/>
          </p:nvPicPr>
          <p:blipFill>
            <a:blip r:embed="rId6">
              <a:alphaModFix/>
            </a:blip>
            <a:stretch>
              <a:fillRect/>
            </a:stretch>
          </p:blipFill>
          <p:spPr>
            <a:xfrm>
              <a:off x="3929650" y="2726202"/>
              <a:ext cx="303900" cy="303900"/>
            </a:xfrm>
            <a:prstGeom prst="rect">
              <a:avLst/>
            </a:prstGeom>
            <a:noFill/>
            <a:ln>
              <a:noFill/>
            </a:ln>
          </p:spPr>
        </p:pic>
        <p:pic>
          <p:nvPicPr>
            <p:cNvPr id="189" name="Google Shape;189;p28"/>
            <p:cNvPicPr preferRelativeResize="0"/>
            <p:nvPr/>
          </p:nvPicPr>
          <p:blipFill>
            <a:blip r:embed="rId7">
              <a:alphaModFix/>
            </a:blip>
            <a:stretch>
              <a:fillRect/>
            </a:stretch>
          </p:blipFill>
          <p:spPr>
            <a:xfrm>
              <a:off x="3929650" y="3681614"/>
              <a:ext cx="303900" cy="303900"/>
            </a:xfrm>
            <a:prstGeom prst="rect">
              <a:avLst/>
            </a:prstGeom>
            <a:noFill/>
            <a:ln>
              <a:noFill/>
            </a:ln>
          </p:spPr>
        </p:pic>
        <p:pic>
          <p:nvPicPr>
            <p:cNvPr id="190" name="Google Shape;190;p28"/>
            <p:cNvPicPr preferRelativeResize="0"/>
            <p:nvPr/>
          </p:nvPicPr>
          <p:blipFill>
            <a:blip r:embed="rId8">
              <a:alphaModFix/>
            </a:blip>
            <a:stretch>
              <a:fillRect/>
            </a:stretch>
          </p:blipFill>
          <p:spPr>
            <a:xfrm>
              <a:off x="3929650" y="2257174"/>
              <a:ext cx="303900" cy="303900"/>
            </a:xfrm>
            <a:prstGeom prst="rect">
              <a:avLst/>
            </a:prstGeom>
            <a:noFill/>
            <a:ln>
              <a:noFill/>
            </a:ln>
          </p:spPr>
        </p:pic>
      </p:gr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 you Slide 1">
  <p:cSld name="CUSTOM_9_1">
    <p:spTree>
      <p:nvGrpSpPr>
        <p:cNvPr id="191" name="Shape 191"/>
        <p:cNvGrpSpPr/>
        <p:nvPr/>
      </p:nvGrpSpPr>
      <p:grpSpPr>
        <a:xfrm>
          <a:off x="0" y="0"/>
          <a:ext cx="0" cy="0"/>
          <a:chOff x="0" y="0"/>
          <a:chExt cx="0" cy="0"/>
        </a:xfrm>
      </p:grpSpPr>
      <p:pic>
        <p:nvPicPr>
          <p:cNvPr id="192" name="Google Shape;192;p29"/>
          <p:cNvPicPr preferRelativeResize="0"/>
          <p:nvPr/>
        </p:nvPicPr>
        <p:blipFill rotWithShape="1">
          <a:blip r:embed="rId2">
            <a:alphaModFix/>
          </a:blip>
          <a:srcRect b="22669" l="16966" r="27496" t="22664"/>
          <a:stretch/>
        </p:blipFill>
        <p:spPr>
          <a:xfrm>
            <a:off x="0" y="0"/>
            <a:ext cx="9144003" cy="4474324"/>
          </a:xfrm>
          <a:prstGeom prst="rect">
            <a:avLst/>
          </a:prstGeom>
          <a:noFill/>
          <a:ln>
            <a:noFill/>
          </a:ln>
        </p:spPr>
      </p:pic>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97" name="Shape 197"/>
        <p:cNvGrpSpPr/>
        <p:nvPr/>
      </p:nvGrpSpPr>
      <p:grpSpPr>
        <a:xfrm>
          <a:off x="0" y="0"/>
          <a:ext cx="0" cy="0"/>
          <a:chOff x="0" y="0"/>
          <a:chExt cx="0" cy="0"/>
        </a:xfrm>
      </p:grpSpPr>
      <p:pic>
        <p:nvPicPr>
          <p:cNvPr id="198" name="Google Shape;198;p31"/>
          <p:cNvPicPr preferRelativeResize="0"/>
          <p:nvPr/>
        </p:nvPicPr>
        <p:blipFill rotWithShape="1">
          <a:blip r:embed="rId2">
            <a:alphaModFix/>
          </a:blip>
          <a:srcRect b="0" l="0" r="10" t="0"/>
          <a:stretch/>
        </p:blipFill>
        <p:spPr>
          <a:xfrm>
            <a:off x="0" y="0"/>
            <a:ext cx="9144003" cy="4469475"/>
          </a:xfrm>
          <a:prstGeom prst="rect">
            <a:avLst/>
          </a:prstGeom>
          <a:noFill/>
          <a:ln>
            <a:noFill/>
          </a:ln>
        </p:spPr>
      </p:pic>
      <p:sp>
        <p:nvSpPr>
          <p:cNvPr id="199" name="Google Shape;199;p31"/>
          <p:cNvSpPr/>
          <p:nvPr/>
        </p:nvSpPr>
        <p:spPr>
          <a:xfrm>
            <a:off x="525750" y="954850"/>
            <a:ext cx="5601300" cy="15606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lt1"/>
              </a:solidFill>
            </a:endParaRPr>
          </a:p>
        </p:txBody>
      </p:sp>
      <p:sp>
        <p:nvSpPr>
          <p:cNvPr id="200" name="Google Shape;200;p31"/>
          <p:cNvSpPr txBox="1"/>
          <p:nvPr>
            <p:ph type="title"/>
          </p:nvPr>
        </p:nvSpPr>
        <p:spPr>
          <a:xfrm>
            <a:off x="848900" y="1147175"/>
            <a:ext cx="5144400" cy="762600"/>
          </a:xfrm>
          <a:prstGeom prst="rect">
            <a:avLst/>
          </a:prstGeom>
        </p:spPr>
        <p:txBody>
          <a:bodyPr anchorCtr="0" anchor="t" bIns="0" lIns="0" spcFirstLastPara="1" rIns="0" wrap="square" tIns="0">
            <a:noAutofit/>
          </a:bodyPr>
          <a:lstStyle>
            <a:lvl1pPr lvl="0" rtl="0">
              <a:spcBef>
                <a:spcPts val="0"/>
              </a:spcBef>
              <a:spcAft>
                <a:spcPts val="0"/>
              </a:spcAft>
              <a:buClr>
                <a:srgbClr val="404041"/>
              </a:buClr>
              <a:buSzPts val="2600"/>
              <a:buFont typeface="Calibri"/>
              <a:buNone/>
              <a:defRPr b="1" sz="2600">
                <a:solidFill>
                  <a:srgbClr val="404041"/>
                </a:solidFill>
                <a:latin typeface="Calibri"/>
                <a:ea typeface="Calibri"/>
                <a:cs typeface="Calibri"/>
                <a:sym typeface="Calibri"/>
              </a:defRPr>
            </a:lvl1pPr>
            <a:lvl2pPr lvl="1" rtl="0">
              <a:spcBef>
                <a:spcPts val="30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201" name="Google Shape;201;p31"/>
          <p:cNvSpPr txBox="1"/>
          <p:nvPr/>
        </p:nvSpPr>
        <p:spPr>
          <a:xfrm>
            <a:off x="765175" y="1944475"/>
            <a:ext cx="22971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t/>
            </a:r>
            <a:endParaRPr/>
          </a:p>
        </p:txBody>
      </p:sp>
      <p:sp>
        <p:nvSpPr>
          <p:cNvPr id="202" name="Google Shape;202;p31"/>
          <p:cNvSpPr txBox="1"/>
          <p:nvPr/>
        </p:nvSpPr>
        <p:spPr>
          <a:xfrm>
            <a:off x="2252075" y="2748850"/>
            <a:ext cx="1371000" cy="1848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sz="1200">
                <a:solidFill>
                  <a:schemeClr val="lt1"/>
                </a:solidFill>
                <a:latin typeface="Calibri"/>
                <a:ea typeface="Calibri"/>
                <a:cs typeface="Calibri"/>
                <a:sym typeface="Calibri"/>
              </a:rPr>
              <a:t>PRESENTED BY</a:t>
            </a:r>
            <a:endParaRPr b="1" sz="1200">
              <a:solidFill>
                <a:schemeClr val="lt1"/>
              </a:solidFill>
              <a:latin typeface="Calibri"/>
              <a:ea typeface="Calibri"/>
              <a:cs typeface="Calibri"/>
              <a:sym typeface="Calibri"/>
            </a:endParaRPr>
          </a:p>
        </p:txBody>
      </p:sp>
      <p:sp>
        <p:nvSpPr>
          <p:cNvPr id="203" name="Google Shape;203;p31"/>
          <p:cNvSpPr txBox="1"/>
          <p:nvPr>
            <p:ph idx="1" type="subTitle"/>
          </p:nvPr>
        </p:nvSpPr>
        <p:spPr>
          <a:xfrm>
            <a:off x="848900" y="1976825"/>
            <a:ext cx="4924500" cy="351900"/>
          </a:xfrm>
          <a:prstGeom prst="rect">
            <a:avLst/>
          </a:prstGeom>
        </p:spPr>
        <p:txBody>
          <a:bodyPr anchorCtr="0" anchor="t" bIns="0" lIns="0" spcFirstLastPara="1" rIns="0" wrap="square" tIns="0">
            <a:noAutofit/>
          </a:bodyPr>
          <a:lstStyle>
            <a:lvl1pPr lvl="0" rtl="0">
              <a:spcBef>
                <a:spcPts val="0"/>
              </a:spcBef>
              <a:spcAft>
                <a:spcPts val="0"/>
              </a:spcAft>
              <a:buClr>
                <a:srgbClr val="404041"/>
              </a:buClr>
              <a:buSzPts val="1900"/>
              <a:buFont typeface="Calibri"/>
              <a:buNone/>
              <a:defRPr sz="1900">
                <a:solidFill>
                  <a:srgbClr val="404041"/>
                </a:solidFill>
                <a:latin typeface="Calibri"/>
                <a:ea typeface="Calibri"/>
                <a:cs typeface="Calibri"/>
                <a:sym typeface="Calibri"/>
              </a:defRPr>
            </a:lvl1pPr>
            <a:lvl2pPr lvl="1" rtl="0">
              <a:spcBef>
                <a:spcPts val="0"/>
              </a:spcBef>
              <a:spcAft>
                <a:spcPts val="0"/>
              </a:spcAft>
              <a:buSzPts val="2000"/>
              <a:buFont typeface="Calibri"/>
              <a:buNone/>
              <a:defRPr sz="2000">
                <a:latin typeface="Calibri"/>
                <a:ea typeface="Calibri"/>
                <a:cs typeface="Calibri"/>
                <a:sym typeface="Calibri"/>
              </a:defRPr>
            </a:lvl2pPr>
            <a:lvl3pPr lvl="2" rtl="0">
              <a:spcBef>
                <a:spcPts val="0"/>
              </a:spcBef>
              <a:spcAft>
                <a:spcPts val="0"/>
              </a:spcAft>
              <a:buSzPts val="2000"/>
              <a:buFont typeface="Calibri"/>
              <a:buNone/>
              <a:defRPr sz="2000">
                <a:latin typeface="Calibri"/>
                <a:ea typeface="Calibri"/>
                <a:cs typeface="Calibri"/>
                <a:sym typeface="Calibri"/>
              </a:defRPr>
            </a:lvl3pPr>
            <a:lvl4pPr lvl="3" rtl="0">
              <a:spcBef>
                <a:spcPts val="0"/>
              </a:spcBef>
              <a:spcAft>
                <a:spcPts val="0"/>
              </a:spcAft>
              <a:buSzPts val="2000"/>
              <a:buFont typeface="Calibri"/>
              <a:buNone/>
              <a:defRPr sz="2000">
                <a:latin typeface="Calibri"/>
                <a:ea typeface="Calibri"/>
                <a:cs typeface="Calibri"/>
                <a:sym typeface="Calibri"/>
              </a:defRPr>
            </a:lvl4pPr>
            <a:lvl5pPr lvl="4" rtl="0">
              <a:spcBef>
                <a:spcPts val="0"/>
              </a:spcBef>
              <a:spcAft>
                <a:spcPts val="0"/>
              </a:spcAft>
              <a:buSzPts val="2000"/>
              <a:buFont typeface="Calibri"/>
              <a:buNone/>
              <a:defRPr sz="2000">
                <a:latin typeface="Calibri"/>
                <a:ea typeface="Calibri"/>
                <a:cs typeface="Calibri"/>
                <a:sym typeface="Calibri"/>
              </a:defRPr>
            </a:lvl5pPr>
            <a:lvl6pPr lvl="5" rtl="0">
              <a:spcBef>
                <a:spcPts val="0"/>
              </a:spcBef>
              <a:spcAft>
                <a:spcPts val="0"/>
              </a:spcAft>
              <a:buSzPts val="2000"/>
              <a:buFont typeface="Calibri"/>
              <a:buNone/>
              <a:defRPr sz="2000">
                <a:latin typeface="Calibri"/>
                <a:ea typeface="Calibri"/>
                <a:cs typeface="Calibri"/>
                <a:sym typeface="Calibri"/>
              </a:defRPr>
            </a:lvl6pPr>
            <a:lvl7pPr lvl="6" rtl="0">
              <a:spcBef>
                <a:spcPts val="0"/>
              </a:spcBef>
              <a:spcAft>
                <a:spcPts val="0"/>
              </a:spcAft>
              <a:buSzPts val="2000"/>
              <a:buFont typeface="Calibri"/>
              <a:buNone/>
              <a:defRPr sz="2000">
                <a:latin typeface="Calibri"/>
                <a:ea typeface="Calibri"/>
                <a:cs typeface="Calibri"/>
                <a:sym typeface="Calibri"/>
              </a:defRPr>
            </a:lvl7pPr>
            <a:lvl8pPr lvl="7" rtl="0">
              <a:spcBef>
                <a:spcPts val="0"/>
              </a:spcBef>
              <a:spcAft>
                <a:spcPts val="0"/>
              </a:spcAft>
              <a:buSzPts val="2000"/>
              <a:buFont typeface="Calibri"/>
              <a:buNone/>
              <a:defRPr sz="2000">
                <a:latin typeface="Calibri"/>
                <a:ea typeface="Calibri"/>
                <a:cs typeface="Calibri"/>
                <a:sym typeface="Calibri"/>
              </a:defRPr>
            </a:lvl8pPr>
            <a:lvl9pPr lvl="8" rtl="0">
              <a:spcBef>
                <a:spcPts val="0"/>
              </a:spcBef>
              <a:spcAft>
                <a:spcPts val="0"/>
              </a:spcAft>
              <a:buSzPts val="2000"/>
              <a:buFont typeface="Calibri"/>
              <a:buNone/>
              <a:defRPr sz="2000">
                <a:latin typeface="Calibri"/>
                <a:ea typeface="Calibri"/>
                <a:cs typeface="Calibri"/>
                <a:sym typeface="Calibri"/>
              </a:defRPr>
            </a:lvl9pPr>
          </a:lstStyle>
          <a:p/>
        </p:txBody>
      </p:sp>
      <p:sp>
        <p:nvSpPr>
          <p:cNvPr id="204" name="Google Shape;204;p31"/>
          <p:cNvSpPr txBox="1"/>
          <p:nvPr>
            <p:ph idx="2" type="body"/>
          </p:nvPr>
        </p:nvSpPr>
        <p:spPr>
          <a:xfrm>
            <a:off x="2252075" y="3011725"/>
            <a:ext cx="4130400" cy="521700"/>
          </a:xfrm>
          <a:prstGeom prst="rect">
            <a:avLst/>
          </a:prstGeom>
        </p:spPr>
        <p:txBody>
          <a:bodyPr anchorCtr="0" anchor="t" bIns="0" lIns="0" spcFirstLastPara="1" rIns="0" wrap="square" tIns="0">
            <a:noAutofit/>
          </a:bodyPr>
          <a:lstStyle>
            <a:lvl1pPr indent="-304800" lvl="0" marL="457200" rtl="0">
              <a:spcBef>
                <a:spcPts val="0"/>
              </a:spcBef>
              <a:spcAft>
                <a:spcPts val="0"/>
              </a:spcAft>
              <a:buClr>
                <a:schemeClr val="lt1"/>
              </a:buClr>
              <a:buSzPts val="1200"/>
              <a:buChar char="●"/>
              <a:defRPr b="0" sz="1200">
                <a:solidFill>
                  <a:schemeClr val="lt1"/>
                </a:solidFill>
              </a:defRPr>
            </a:lvl1pPr>
            <a:lvl2pPr indent="-304800" lvl="1" marL="914400" rtl="0">
              <a:spcBef>
                <a:spcPts val="400"/>
              </a:spcBef>
              <a:spcAft>
                <a:spcPts val="0"/>
              </a:spcAft>
              <a:buClr>
                <a:schemeClr val="lt1"/>
              </a:buClr>
              <a:buSzPts val="1200"/>
              <a:buFont typeface="Calibri"/>
              <a:buChar char="○"/>
              <a:defRPr sz="1200">
                <a:solidFill>
                  <a:schemeClr val="lt1"/>
                </a:solidFill>
                <a:latin typeface="Calibri"/>
                <a:ea typeface="Calibri"/>
                <a:cs typeface="Calibri"/>
                <a:sym typeface="Calibri"/>
              </a:defRPr>
            </a:lvl2pPr>
            <a:lvl3pPr indent="-304800" lvl="2" marL="1371600" rtl="0">
              <a:spcBef>
                <a:spcPts val="300"/>
              </a:spcBef>
              <a:spcAft>
                <a:spcPts val="0"/>
              </a:spcAft>
              <a:buClr>
                <a:schemeClr val="lt1"/>
              </a:buClr>
              <a:buSzPts val="1200"/>
              <a:buFont typeface="Calibri"/>
              <a:buChar char="■"/>
              <a:defRPr sz="1200">
                <a:solidFill>
                  <a:schemeClr val="lt1"/>
                </a:solidFill>
                <a:latin typeface="Calibri"/>
                <a:ea typeface="Calibri"/>
                <a:cs typeface="Calibri"/>
                <a:sym typeface="Calibri"/>
              </a:defRPr>
            </a:lvl3pPr>
            <a:lvl4pPr indent="-304800" lvl="3" marL="1828800" rtl="0">
              <a:spcBef>
                <a:spcPts val="800"/>
              </a:spcBef>
              <a:spcAft>
                <a:spcPts val="0"/>
              </a:spcAft>
              <a:buClr>
                <a:schemeClr val="lt1"/>
              </a:buClr>
              <a:buSzPts val="1200"/>
              <a:buFont typeface="Calibri"/>
              <a:buChar char="●"/>
              <a:defRPr sz="1200">
                <a:solidFill>
                  <a:schemeClr val="lt1"/>
                </a:solidFill>
                <a:latin typeface="Calibri"/>
                <a:ea typeface="Calibri"/>
                <a:cs typeface="Calibri"/>
                <a:sym typeface="Calibri"/>
              </a:defRPr>
            </a:lvl4pPr>
            <a:lvl5pPr indent="-304800" lvl="4" marL="2286000" rtl="0">
              <a:spcBef>
                <a:spcPts val="800"/>
              </a:spcBef>
              <a:spcAft>
                <a:spcPts val="0"/>
              </a:spcAft>
              <a:buClr>
                <a:schemeClr val="lt1"/>
              </a:buClr>
              <a:buSzPts val="1200"/>
              <a:buFont typeface="Calibri"/>
              <a:buChar char="○"/>
              <a:defRPr sz="1200">
                <a:solidFill>
                  <a:schemeClr val="lt1"/>
                </a:solidFill>
                <a:latin typeface="Calibri"/>
                <a:ea typeface="Calibri"/>
                <a:cs typeface="Calibri"/>
                <a:sym typeface="Calibri"/>
              </a:defRPr>
            </a:lvl5pPr>
            <a:lvl6pPr indent="-304800" lvl="5" marL="2743200" rtl="0">
              <a:spcBef>
                <a:spcPts val="800"/>
              </a:spcBef>
              <a:spcAft>
                <a:spcPts val="0"/>
              </a:spcAft>
              <a:buClr>
                <a:schemeClr val="lt1"/>
              </a:buClr>
              <a:buSzPts val="1200"/>
              <a:buFont typeface="Calibri"/>
              <a:buChar char="■"/>
              <a:defRPr sz="1200">
                <a:solidFill>
                  <a:schemeClr val="lt1"/>
                </a:solidFill>
                <a:latin typeface="Calibri"/>
                <a:ea typeface="Calibri"/>
                <a:cs typeface="Calibri"/>
                <a:sym typeface="Calibri"/>
              </a:defRPr>
            </a:lvl6pPr>
            <a:lvl7pPr indent="-304800" lvl="6" marL="3200400" rtl="0">
              <a:spcBef>
                <a:spcPts val="800"/>
              </a:spcBef>
              <a:spcAft>
                <a:spcPts val="0"/>
              </a:spcAft>
              <a:buClr>
                <a:schemeClr val="lt1"/>
              </a:buClr>
              <a:buSzPts val="1200"/>
              <a:buFont typeface="Calibri"/>
              <a:buChar char="●"/>
              <a:defRPr sz="1200">
                <a:solidFill>
                  <a:schemeClr val="lt1"/>
                </a:solidFill>
                <a:latin typeface="Calibri"/>
                <a:ea typeface="Calibri"/>
                <a:cs typeface="Calibri"/>
                <a:sym typeface="Calibri"/>
              </a:defRPr>
            </a:lvl7pPr>
            <a:lvl8pPr indent="-304800" lvl="7" marL="3657600" rtl="0">
              <a:spcBef>
                <a:spcPts val="800"/>
              </a:spcBef>
              <a:spcAft>
                <a:spcPts val="0"/>
              </a:spcAft>
              <a:buClr>
                <a:schemeClr val="lt1"/>
              </a:buClr>
              <a:buSzPts val="1200"/>
              <a:buFont typeface="Calibri"/>
              <a:buChar char="○"/>
              <a:defRPr sz="1200">
                <a:solidFill>
                  <a:schemeClr val="lt1"/>
                </a:solidFill>
                <a:latin typeface="Calibri"/>
                <a:ea typeface="Calibri"/>
                <a:cs typeface="Calibri"/>
                <a:sym typeface="Calibri"/>
              </a:defRPr>
            </a:lvl8pPr>
            <a:lvl9pPr indent="-304800" lvl="8" marL="4114800" rtl="0">
              <a:spcBef>
                <a:spcPts val="800"/>
              </a:spcBef>
              <a:spcAft>
                <a:spcPts val="800"/>
              </a:spcAft>
              <a:buClr>
                <a:schemeClr val="lt1"/>
              </a:buClr>
              <a:buSzPts val="1200"/>
              <a:buFont typeface="Calibri"/>
              <a:buChar char="■"/>
              <a:defRPr sz="1200">
                <a:solidFill>
                  <a:schemeClr val="lt1"/>
                </a:solidFill>
                <a:latin typeface="Calibri"/>
                <a:ea typeface="Calibri"/>
                <a:cs typeface="Calibri"/>
                <a:sym typeface="Calibri"/>
              </a:defRPr>
            </a:lvl9pPr>
          </a:lstStyle>
          <a:p/>
        </p:txBody>
      </p:sp>
      <p:cxnSp>
        <p:nvCxnSpPr>
          <p:cNvPr id="205" name="Google Shape;205;p31"/>
          <p:cNvCxnSpPr/>
          <p:nvPr/>
        </p:nvCxnSpPr>
        <p:spPr>
          <a:xfrm>
            <a:off x="1973900" y="2782425"/>
            <a:ext cx="0" cy="493500"/>
          </a:xfrm>
          <a:prstGeom prst="straightConnector1">
            <a:avLst/>
          </a:prstGeom>
          <a:noFill/>
          <a:ln cap="flat" cmpd="sng" w="9525">
            <a:solidFill>
              <a:schemeClr val="lt1"/>
            </a:solidFill>
            <a:prstDash val="solid"/>
            <a:round/>
            <a:headEnd len="med" w="med" type="none"/>
            <a:tailEnd len="med" w="med" type="none"/>
          </a:ln>
        </p:spPr>
      </p:cxnSp>
      <p:sp>
        <p:nvSpPr>
          <p:cNvPr id="206" name="Google Shape;206;p31"/>
          <p:cNvSpPr/>
          <p:nvPr/>
        </p:nvSpPr>
        <p:spPr>
          <a:xfrm>
            <a:off x="603400" y="4745175"/>
            <a:ext cx="1150500" cy="1848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07" name="Google Shape;207;p31"/>
          <p:cNvGrpSpPr/>
          <p:nvPr/>
        </p:nvGrpSpPr>
        <p:grpSpPr>
          <a:xfrm>
            <a:off x="6079950" y="1762150"/>
            <a:ext cx="94200" cy="460275"/>
            <a:chOff x="6193700" y="1865950"/>
            <a:chExt cx="94200" cy="460275"/>
          </a:xfrm>
        </p:grpSpPr>
        <p:sp>
          <p:nvSpPr>
            <p:cNvPr id="208" name="Google Shape;208;p31"/>
            <p:cNvSpPr/>
            <p:nvPr/>
          </p:nvSpPr>
          <p:spPr>
            <a:xfrm>
              <a:off x="6193700" y="1865950"/>
              <a:ext cx="94200" cy="94200"/>
            </a:xfrm>
            <a:prstGeom prst="rect">
              <a:avLst/>
            </a:prstGeom>
            <a:solidFill>
              <a:srgbClr val="00B0D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GB"/>
                <a:t> </a:t>
              </a:r>
              <a:endParaRPr/>
            </a:p>
          </p:txBody>
        </p:sp>
        <p:sp>
          <p:nvSpPr>
            <p:cNvPr id="209" name="Google Shape;209;p31"/>
            <p:cNvSpPr/>
            <p:nvPr/>
          </p:nvSpPr>
          <p:spPr>
            <a:xfrm>
              <a:off x="6193700" y="1987975"/>
              <a:ext cx="94200" cy="94200"/>
            </a:xfrm>
            <a:prstGeom prst="rect">
              <a:avLst/>
            </a:prstGeom>
            <a:solidFill>
              <a:srgbClr val="E5187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GB"/>
                <a:t> </a:t>
              </a:r>
              <a:endParaRPr/>
            </a:p>
          </p:txBody>
        </p:sp>
        <p:sp>
          <p:nvSpPr>
            <p:cNvPr id="210" name="Google Shape;210;p31"/>
            <p:cNvSpPr/>
            <p:nvPr/>
          </p:nvSpPr>
          <p:spPr>
            <a:xfrm>
              <a:off x="6193700" y="2110000"/>
              <a:ext cx="94200" cy="94200"/>
            </a:xfrm>
            <a:prstGeom prst="rect">
              <a:avLst/>
            </a:prstGeom>
            <a:solidFill>
              <a:srgbClr val="F8B20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GB"/>
                <a:t> </a:t>
              </a:r>
              <a:endParaRPr/>
            </a:p>
          </p:txBody>
        </p:sp>
        <p:sp>
          <p:nvSpPr>
            <p:cNvPr id="211" name="Google Shape;211;p31"/>
            <p:cNvSpPr/>
            <p:nvPr/>
          </p:nvSpPr>
          <p:spPr>
            <a:xfrm>
              <a:off x="6193700" y="2232025"/>
              <a:ext cx="94200" cy="94200"/>
            </a:xfrm>
            <a:prstGeom prst="rect">
              <a:avLst/>
            </a:prstGeom>
            <a:solidFill>
              <a:srgbClr val="8E489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GB"/>
                <a:t> </a:t>
              </a:r>
              <a:endParaRPr/>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BOUT ARDC">
  <p:cSld name="CUSTOM">
    <p:spTree>
      <p:nvGrpSpPr>
        <p:cNvPr id="38" name="Shape 38"/>
        <p:cNvGrpSpPr/>
        <p:nvPr/>
      </p:nvGrpSpPr>
      <p:grpSpPr>
        <a:xfrm>
          <a:off x="0" y="0"/>
          <a:ext cx="0" cy="0"/>
          <a:chOff x="0" y="0"/>
          <a:chExt cx="0" cy="0"/>
        </a:xfrm>
      </p:grpSpPr>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with Partners">
  <p:cSld name="TITLE_1">
    <p:spTree>
      <p:nvGrpSpPr>
        <p:cNvPr id="212" name="Shape 212"/>
        <p:cNvGrpSpPr/>
        <p:nvPr/>
      </p:nvGrpSpPr>
      <p:grpSpPr>
        <a:xfrm>
          <a:off x="0" y="0"/>
          <a:ext cx="0" cy="0"/>
          <a:chOff x="0" y="0"/>
          <a:chExt cx="0" cy="0"/>
        </a:xfrm>
      </p:grpSpPr>
      <p:pic>
        <p:nvPicPr>
          <p:cNvPr id="213" name="Google Shape;213;p32"/>
          <p:cNvPicPr preferRelativeResize="0"/>
          <p:nvPr/>
        </p:nvPicPr>
        <p:blipFill rotWithShape="1">
          <a:blip r:embed="rId2">
            <a:alphaModFix/>
          </a:blip>
          <a:srcRect b="0" l="0" r="10" t="0"/>
          <a:stretch/>
        </p:blipFill>
        <p:spPr>
          <a:xfrm>
            <a:off x="0" y="0"/>
            <a:ext cx="9144003" cy="4204700"/>
          </a:xfrm>
          <a:prstGeom prst="rect">
            <a:avLst/>
          </a:prstGeom>
          <a:noFill/>
          <a:ln>
            <a:noFill/>
          </a:ln>
        </p:spPr>
      </p:pic>
      <p:sp>
        <p:nvSpPr>
          <p:cNvPr id="214" name="Google Shape;214;p32"/>
          <p:cNvSpPr/>
          <p:nvPr/>
        </p:nvSpPr>
        <p:spPr>
          <a:xfrm>
            <a:off x="525750" y="954850"/>
            <a:ext cx="5601300" cy="15606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GB">
                <a:solidFill>
                  <a:schemeClr val="lt1"/>
                </a:solidFill>
              </a:rPr>
              <a:t>    </a:t>
            </a:r>
            <a:endParaRPr>
              <a:solidFill>
                <a:schemeClr val="lt1"/>
              </a:solidFill>
            </a:endParaRPr>
          </a:p>
        </p:txBody>
      </p:sp>
      <p:sp>
        <p:nvSpPr>
          <p:cNvPr id="215" name="Google Shape;215;p32"/>
          <p:cNvSpPr txBox="1"/>
          <p:nvPr/>
        </p:nvSpPr>
        <p:spPr>
          <a:xfrm>
            <a:off x="765175" y="1944475"/>
            <a:ext cx="22971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t/>
            </a:r>
            <a:endParaRPr/>
          </a:p>
        </p:txBody>
      </p:sp>
      <p:grpSp>
        <p:nvGrpSpPr>
          <p:cNvPr id="216" name="Google Shape;216;p32"/>
          <p:cNvGrpSpPr/>
          <p:nvPr/>
        </p:nvGrpSpPr>
        <p:grpSpPr>
          <a:xfrm>
            <a:off x="6079950" y="1762150"/>
            <a:ext cx="94200" cy="460275"/>
            <a:chOff x="6193700" y="1865950"/>
            <a:chExt cx="94200" cy="460275"/>
          </a:xfrm>
        </p:grpSpPr>
        <p:sp>
          <p:nvSpPr>
            <p:cNvPr id="217" name="Google Shape;217;p32"/>
            <p:cNvSpPr/>
            <p:nvPr/>
          </p:nvSpPr>
          <p:spPr>
            <a:xfrm>
              <a:off x="6193700" y="1865950"/>
              <a:ext cx="94200" cy="94200"/>
            </a:xfrm>
            <a:prstGeom prst="rect">
              <a:avLst/>
            </a:prstGeom>
            <a:solidFill>
              <a:srgbClr val="00B0D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GB"/>
                <a:t> </a:t>
              </a:r>
              <a:endParaRPr/>
            </a:p>
          </p:txBody>
        </p:sp>
        <p:sp>
          <p:nvSpPr>
            <p:cNvPr id="218" name="Google Shape;218;p32"/>
            <p:cNvSpPr/>
            <p:nvPr/>
          </p:nvSpPr>
          <p:spPr>
            <a:xfrm>
              <a:off x="6193700" y="1987975"/>
              <a:ext cx="94200" cy="94200"/>
            </a:xfrm>
            <a:prstGeom prst="rect">
              <a:avLst/>
            </a:prstGeom>
            <a:solidFill>
              <a:srgbClr val="E5187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GB"/>
                <a:t> </a:t>
              </a:r>
              <a:endParaRPr/>
            </a:p>
          </p:txBody>
        </p:sp>
        <p:sp>
          <p:nvSpPr>
            <p:cNvPr id="219" name="Google Shape;219;p32"/>
            <p:cNvSpPr/>
            <p:nvPr/>
          </p:nvSpPr>
          <p:spPr>
            <a:xfrm>
              <a:off x="6193700" y="2110000"/>
              <a:ext cx="94200" cy="94200"/>
            </a:xfrm>
            <a:prstGeom prst="rect">
              <a:avLst/>
            </a:prstGeom>
            <a:solidFill>
              <a:srgbClr val="F8B20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GB"/>
                <a:t> </a:t>
              </a:r>
              <a:endParaRPr/>
            </a:p>
          </p:txBody>
        </p:sp>
        <p:sp>
          <p:nvSpPr>
            <p:cNvPr id="220" name="Google Shape;220;p32"/>
            <p:cNvSpPr/>
            <p:nvPr/>
          </p:nvSpPr>
          <p:spPr>
            <a:xfrm>
              <a:off x="6193700" y="2232025"/>
              <a:ext cx="94200" cy="94200"/>
            </a:xfrm>
            <a:prstGeom prst="rect">
              <a:avLst/>
            </a:prstGeom>
            <a:solidFill>
              <a:srgbClr val="8E489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GB"/>
                <a:t> </a:t>
              </a:r>
              <a:endParaRPr/>
            </a:p>
          </p:txBody>
        </p:sp>
      </p:grpSp>
      <p:sp>
        <p:nvSpPr>
          <p:cNvPr id="221" name="Google Shape;221;p32"/>
          <p:cNvSpPr txBox="1"/>
          <p:nvPr>
            <p:ph type="title"/>
          </p:nvPr>
        </p:nvSpPr>
        <p:spPr>
          <a:xfrm>
            <a:off x="822275" y="1147175"/>
            <a:ext cx="5144400" cy="762600"/>
          </a:xfrm>
          <a:prstGeom prst="rect">
            <a:avLst/>
          </a:prstGeom>
        </p:spPr>
        <p:txBody>
          <a:bodyPr anchorCtr="0" anchor="t" bIns="0" lIns="0" spcFirstLastPara="1" rIns="0" wrap="square" tIns="0">
            <a:noAutofit/>
          </a:bodyPr>
          <a:lstStyle>
            <a:lvl1pPr lvl="0" rtl="0">
              <a:spcBef>
                <a:spcPts val="0"/>
              </a:spcBef>
              <a:spcAft>
                <a:spcPts val="0"/>
              </a:spcAft>
              <a:buClr>
                <a:srgbClr val="404041"/>
              </a:buClr>
              <a:buSzPts val="2600"/>
              <a:buFont typeface="Calibri"/>
              <a:buNone/>
              <a:defRPr b="1" sz="2600">
                <a:solidFill>
                  <a:srgbClr val="404041"/>
                </a:solidFill>
                <a:latin typeface="Calibri"/>
                <a:ea typeface="Calibri"/>
                <a:cs typeface="Calibri"/>
                <a:sym typeface="Calibri"/>
              </a:defRPr>
            </a:lvl1pPr>
            <a:lvl2pPr lvl="1" rtl="0">
              <a:spcBef>
                <a:spcPts val="300"/>
              </a:spcBef>
              <a:spcAft>
                <a:spcPts val="0"/>
              </a:spcAft>
              <a:buClr>
                <a:schemeClr val="dk2"/>
              </a:buClr>
              <a:buSzPts val="1400"/>
              <a:buNone/>
              <a:defRPr>
                <a:solidFill>
                  <a:schemeClr val="dk2"/>
                </a:solidFill>
              </a:defRPr>
            </a:lvl2pPr>
            <a:lvl3pPr lvl="2" rtl="0">
              <a:spcBef>
                <a:spcPts val="0"/>
              </a:spcBef>
              <a:spcAft>
                <a:spcPts val="0"/>
              </a:spcAft>
              <a:buClr>
                <a:schemeClr val="dk2"/>
              </a:buClr>
              <a:buSzPts val="1400"/>
              <a:buNone/>
              <a:defRPr>
                <a:solidFill>
                  <a:schemeClr val="dk2"/>
                </a:solidFill>
              </a:defRPr>
            </a:lvl3pPr>
            <a:lvl4pPr lvl="3" rtl="0">
              <a:spcBef>
                <a:spcPts val="0"/>
              </a:spcBef>
              <a:spcAft>
                <a:spcPts val="0"/>
              </a:spcAft>
              <a:buClr>
                <a:schemeClr val="dk2"/>
              </a:buClr>
              <a:buSzPts val="1400"/>
              <a:buNone/>
              <a:defRPr>
                <a:solidFill>
                  <a:schemeClr val="dk2"/>
                </a:solidFill>
              </a:defRPr>
            </a:lvl4pPr>
            <a:lvl5pPr lvl="4" rtl="0">
              <a:spcBef>
                <a:spcPts val="0"/>
              </a:spcBef>
              <a:spcAft>
                <a:spcPts val="0"/>
              </a:spcAft>
              <a:buClr>
                <a:schemeClr val="dk2"/>
              </a:buClr>
              <a:buSzPts val="1400"/>
              <a:buNone/>
              <a:defRPr>
                <a:solidFill>
                  <a:schemeClr val="dk2"/>
                </a:solidFill>
              </a:defRPr>
            </a:lvl5pPr>
            <a:lvl6pPr lvl="5" rtl="0">
              <a:spcBef>
                <a:spcPts val="0"/>
              </a:spcBef>
              <a:spcAft>
                <a:spcPts val="0"/>
              </a:spcAft>
              <a:buClr>
                <a:schemeClr val="dk2"/>
              </a:buClr>
              <a:buSzPts val="1400"/>
              <a:buNone/>
              <a:defRPr>
                <a:solidFill>
                  <a:schemeClr val="dk2"/>
                </a:solidFill>
              </a:defRPr>
            </a:lvl6pPr>
            <a:lvl7pPr lvl="6" rtl="0">
              <a:spcBef>
                <a:spcPts val="0"/>
              </a:spcBef>
              <a:spcAft>
                <a:spcPts val="0"/>
              </a:spcAft>
              <a:buClr>
                <a:schemeClr val="dk2"/>
              </a:buClr>
              <a:buSzPts val="1400"/>
              <a:buNone/>
              <a:defRPr>
                <a:solidFill>
                  <a:schemeClr val="dk2"/>
                </a:solidFill>
              </a:defRPr>
            </a:lvl7pPr>
            <a:lvl8pPr lvl="7" rtl="0">
              <a:spcBef>
                <a:spcPts val="0"/>
              </a:spcBef>
              <a:spcAft>
                <a:spcPts val="0"/>
              </a:spcAft>
              <a:buClr>
                <a:schemeClr val="dk2"/>
              </a:buClr>
              <a:buSzPts val="1400"/>
              <a:buNone/>
              <a:defRPr>
                <a:solidFill>
                  <a:schemeClr val="dk2"/>
                </a:solidFill>
              </a:defRPr>
            </a:lvl8pPr>
            <a:lvl9pPr lvl="8" rtl="0">
              <a:spcBef>
                <a:spcPts val="0"/>
              </a:spcBef>
              <a:spcAft>
                <a:spcPts val="0"/>
              </a:spcAft>
              <a:buClr>
                <a:schemeClr val="dk2"/>
              </a:buClr>
              <a:buSzPts val="1400"/>
              <a:buNone/>
              <a:defRPr>
                <a:solidFill>
                  <a:schemeClr val="dk2"/>
                </a:solidFill>
              </a:defRPr>
            </a:lvl9pPr>
          </a:lstStyle>
          <a:p/>
        </p:txBody>
      </p:sp>
      <p:sp>
        <p:nvSpPr>
          <p:cNvPr id="222" name="Google Shape;222;p32"/>
          <p:cNvSpPr txBox="1"/>
          <p:nvPr>
            <p:ph idx="1" type="subTitle"/>
          </p:nvPr>
        </p:nvSpPr>
        <p:spPr>
          <a:xfrm>
            <a:off x="848900" y="1976825"/>
            <a:ext cx="4924500" cy="351900"/>
          </a:xfrm>
          <a:prstGeom prst="rect">
            <a:avLst/>
          </a:prstGeom>
        </p:spPr>
        <p:txBody>
          <a:bodyPr anchorCtr="0" anchor="t" bIns="0" lIns="0" spcFirstLastPara="1" rIns="0" wrap="square" tIns="0">
            <a:noAutofit/>
          </a:bodyPr>
          <a:lstStyle>
            <a:lvl1pPr lvl="0" rtl="0">
              <a:spcBef>
                <a:spcPts val="0"/>
              </a:spcBef>
              <a:spcAft>
                <a:spcPts val="0"/>
              </a:spcAft>
              <a:buClr>
                <a:srgbClr val="404041"/>
              </a:buClr>
              <a:buSzPts val="1900"/>
              <a:buFont typeface="Calibri"/>
              <a:buNone/>
              <a:defRPr sz="1900">
                <a:solidFill>
                  <a:srgbClr val="404041"/>
                </a:solidFill>
                <a:latin typeface="Calibri"/>
                <a:ea typeface="Calibri"/>
                <a:cs typeface="Calibri"/>
                <a:sym typeface="Calibri"/>
              </a:defRPr>
            </a:lvl1pPr>
            <a:lvl2pPr lvl="1" rtl="0">
              <a:spcBef>
                <a:spcPts val="0"/>
              </a:spcBef>
              <a:spcAft>
                <a:spcPts val="0"/>
              </a:spcAft>
              <a:buSzPts val="2000"/>
              <a:buFont typeface="Calibri"/>
              <a:buNone/>
              <a:defRPr sz="2000">
                <a:latin typeface="Calibri"/>
                <a:ea typeface="Calibri"/>
                <a:cs typeface="Calibri"/>
                <a:sym typeface="Calibri"/>
              </a:defRPr>
            </a:lvl2pPr>
            <a:lvl3pPr lvl="2" rtl="0">
              <a:spcBef>
                <a:spcPts val="0"/>
              </a:spcBef>
              <a:spcAft>
                <a:spcPts val="0"/>
              </a:spcAft>
              <a:buSzPts val="2000"/>
              <a:buFont typeface="Calibri"/>
              <a:buNone/>
              <a:defRPr sz="2000">
                <a:latin typeface="Calibri"/>
                <a:ea typeface="Calibri"/>
                <a:cs typeface="Calibri"/>
                <a:sym typeface="Calibri"/>
              </a:defRPr>
            </a:lvl3pPr>
            <a:lvl4pPr lvl="3" rtl="0">
              <a:spcBef>
                <a:spcPts val="0"/>
              </a:spcBef>
              <a:spcAft>
                <a:spcPts val="0"/>
              </a:spcAft>
              <a:buSzPts val="2000"/>
              <a:buFont typeface="Calibri"/>
              <a:buNone/>
              <a:defRPr sz="2000">
                <a:latin typeface="Calibri"/>
                <a:ea typeface="Calibri"/>
                <a:cs typeface="Calibri"/>
                <a:sym typeface="Calibri"/>
              </a:defRPr>
            </a:lvl4pPr>
            <a:lvl5pPr lvl="4" rtl="0">
              <a:spcBef>
                <a:spcPts val="0"/>
              </a:spcBef>
              <a:spcAft>
                <a:spcPts val="0"/>
              </a:spcAft>
              <a:buSzPts val="2000"/>
              <a:buFont typeface="Calibri"/>
              <a:buNone/>
              <a:defRPr sz="2000">
                <a:latin typeface="Calibri"/>
                <a:ea typeface="Calibri"/>
                <a:cs typeface="Calibri"/>
                <a:sym typeface="Calibri"/>
              </a:defRPr>
            </a:lvl5pPr>
            <a:lvl6pPr lvl="5" rtl="0">
              <a:spcBef>
                <a:spcPts val="0"/>
              </a:spcBef>
              <a:spcAft>
                <a:spcPts val="0"/>
              </a:spcAft>
              <a:buSzPts val="2000"/>
              <a:buFont typeface="Calibri"/>
              <a:buNone/>
              <a:defRPr sz="2000">
                <a:latin typeface="Calibri"/>
                <a:ea typeface="Calibri"/>
                <a:cs typeface="Calibri"/>
                <a:sym typeface="Calibri"/>
              </a:defRPr>
            </a:lvl6pPr>
            <a:lvl7pPr lvl="6" rtl="0">
              <a:spcBef>
                <a:spcPts val="0"/>
              </a:spcBef>
              <a:spcAft>
                <a:spcPts val="0"/>
              </a:spcAft>
              <a:buSzPts val="2000"/>
              <a:buFont typeface="Calibri"/>
              <a:buNone/>
              <a:defRPr sz="2000">
                <a:latin typeface="Calibri"/>
                <a:ea typeface="Calibri"/>
                <a:cs typeface="Calibri"/>
                <a:sym typeface="Calibri"/>
              </a:defRPr>
            </a:lvl7pPr>
            <a:lvl8pPr lvl="7" rtl="0">
              <a:spcBef>
                <a:spcPts val="0"/>
              </a:spcBef>
              <a:spcAft>
                <a:spcPts val="0"/>
              </a:spcAft>
              <a:buSzPts val="2000"/>
              <a:buFont typeface="Calibri"/>
              <a:buNone/>
              <a:defRPr sz="2000">
                <a:latin typeface="Calibri"/>
                <a:ea typeface="Calibri"/>
                <a:cs typeface="Calibri"/>
                <a:sym typeface="Calibri"/>
              </a:defRPr>
            </a:lvl8pPr>
            <a:lvl9pPr lvl="8" rtl="0">
              <a:spcBef>
                <a:spcPts val="0"/>
              </a:spcBef>
              <a:spcAft>
                <a:spcPts val="0"/>
              </a:spcAft>
              <a:buSzPts val="2000"/>
              <a:buFont typeface="Calibri"/>
              <a:buNone/>
              <a:defRPr sz="2000">
                <a:latin typeface="Calibri"/>
                <a:ea typeface="Calibri"/>
                <a:cs typeface="Calibri"/>
                <a:sym typeface="Calibri"/>
              </a:defRPr>
            </a:lvl9pPr>
          </a:lstStyle>
          <a:p/>
        </p:txBody>
      </p:sp>
      <p:sp>
        <p:nvSpPr>
          <p:cNvPr id="223" name="Google Shape;223;p32"/>
          <p:cNvSpPr txBox="1"/>
          <p:nvPr/>
        </p:nvSpPr>
        <p:spPr>
          <a:xfrm>
            <a:off x="2252075" y="2748850"/>
            <a:ext cx="1371000" cy="1848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sz="1200">
                <a:solidFill>
                  <a:schemeClr val="lt1"/>
                </a:solidFill>
                <a:latin typeface="Calibri"/>
                <a:ea typeface="Calibri"/>
                <a:cs typeface="Calibri"/>
                <a:sym typeface="Calibri"/>
              </a:rPr>
              <a:t>PRESENTED BY</a:t>
            </a:r>
            <a:endParaRPr b="1" sz="1200">
              <a:solidFill>
                <a:schemeClr val="lt1"/>
              </a:solidFill>
              <a:latin typeface="Calibri"/>
              <a:ea typeface="Calibri"/>
              <a:cs typeface="Calibri"/>
              <a:sym typeface="Calibri"/>
            </a:endParaRPr>
          </a:p>
        </p:txBody>
      </p:sp>
      <p:sp>
        <p:nvSpPr>
          <p:cNvPr id="224" name="Google Shape;224;p32"/>
          <p:cNvSpPr txBox="1"/>
          <p:nvPr>
            <p:ph idx="2" type="body"/>
          </p:nvPr>
        </p:nvSpPr>
        <p:spPr>
          <a:xfrm>
            <a:off x="2252075" y="3011725"/>
            <a:ext cx="4130400" cy="521700"/>
          </a:xfrm>
          <a:prstGeom prst="rect">
            <a:avLst/>
          </a:prstGeom>
        </p:spPr>
        <p:txBody>
          <a:bodyPr anchorCtr="0" anchor="t" bIns="0" lIns="0" spcFirstLastPara="1" rIns="0" wrap="square" tIns="0">
            <a:noAutofit/>
          </a:bodyPr>
          <a:lstStyle>
            <a:lvl1pPr indent="-304800" lvl="0" marL="457200" rtl="0">
              <a:spcBef>
                <a:spcPts val="0"/>
              </a:spcBef>
              <a:spcAft>
                <a:spcPts val="0"/>
              </a:spcAft>
              <a:buClr>
                <a:schemeClr val="lt1"/>
              </a:buClr>
              <a:buSzPts val="1200"/>
              <a:buChar char="●"/>
              <a:defRPr b="0" sz="1200">
                <a:solidFill>
                  <a:schemeClr val="lt1"/>
                </a:solidFill>
              </a:defRPr>
            </a:lvl1pPr>
            <a:lvl2pPr indent="-304800" lvl="1" marL="914400" rtl="0">
              <a:spcBef>
                <a:spcPts val="400"/>
              </a:spcBef>
              <a:spcAft>
                <a:spcPts val="0"/>
              </a:spcAft>
              <a:buClr>
                <a:schemeClr val="lt1"/>
              </a:buClr>
              <a:buSzPts val="1200"/>
              <a:buFont typeface="Calibri"/>
              <a:buChar char="○"/>
              <a:defRPr sz="1200">
                <a:solidFill>
                  <a:schemeClr val="lt1"/>
                </a:solidFill>
                <a:latin typeface="Calibri"/>
                <a:ea typeface="Calibri"/>
                <a:cs typeface="Calibri"/>
                <a:sym typeface="Calibri"/>
              </a:defRPr>
            </a:lvl2pPr>
            <a:lvl3pPr indent="-304800" lvl="2" marL="1371600" rtl="0">
              <a:spcBef>
                <a:spcPts val="300"/>
              </a:spcBef>
              <a:spcAft>
                <a:spcPts val="0"/>
              </a:spcAft>
              <a:buClr>
                <a:schemeClr val="lt1"/>
              </a:buClr>
              <a:buSzPts val="1200"/>
              <a:buFont typeface="Calibri"/>
              <a:buChar char="■"/>
              <a:defRPr sz="1200">
                <a:solidFill>
                  <a:schemeClr val="lt1"/>
                </a:solidFill>
                <a:latin typeface="Calibri"/>
                <a:ea typeface="Calibri"/>
                <a:cs typeface="Calibri"/>
                <a:sym typeface="Calibri"/>
              </a:defRPr>
            </a:lvl3pPr>
            <a:lvl4pPr indent="-304800" lvl="3" marL="1828800" rtl="0">
              <a:spcBef>
                <a:spcPts val="800"/>
              </a:spcBef>
              <a:spcAft>
                <a:spcPts val="0"/>
              </a:spcAft>
              <a:buClr>
                <a:schemeClr val="lt1"/>
              </a:buClr>
              <a:buSzPts val="1200"/>
              <a:buFont typeface="Calibri"/>
              <a:buChar char="●"/>
              <a:defRPr sz="1200">
                <a:solidFill>
                  <a:schemeClr val="lt1"/>
                </a:solidFill>
                <a:latin typeface="Calibri"/>
                <a:ea typeface="Calibri"/>
                <a:cs typeface="Calibri"/>
                <a:sym typeface="Calibri"/>
              </a:defRPr>
            </a:lvl4pPr>
            <a:lvl5pPr indent="-304800" lvl="4" marL="2286000" rtl="0">
              <a:spcBef>
                <a:spcPts val="800"/>
              </a:spcBef>
              <a:spcAft>
                <a:spcPts val="0"/>
              </a:spcAft>
              <a:buClr>
                <a:schemeClr val="lt1"/>
              </a:buClr>
              <a:buSzPts val="1200"/>
              <a:buFont typeface="Calibri"/>
              <a:buChar char="○"/>
              <a:defRPr sz="1200">
                <a:solidFill>
                  <a:schemeClr val="lt1"/>
                </a:solidFill>
                <a:latin typeface="Calibri"/>
                <a:ea typeface="Calibri"/>
                <a:cs typeface="Calibri"/>
                <a:sym typeface="Calibri"/>
              </a:defRPr>
            </a:lvl5pPr>
            <a:lvl6pPr indent="-304800" lvl="5" marL="2743200" rtl="0">
              <a:spcBef>
                <a:spcPts val="800"/>
              </a:spcBef>
              <a:spcAft>
                <a:spcPts val="0"/>
              </a:spcAft>
              <a:buClr>
                <a:schemeClr val="lt1"/>
              </a:buClr>
              <a:buSzPts val="1200"/>
              <a:buFont typeface="Calibri"/>
              <a:buChar char="■"/>
              <a:defRPr sz="1200">
                <a:solidFill>
                  <a:schemeClr val="lt1"/>
                </a:solidFill>
                <a:latin typeface="Calibri"/>
                <a:ea typeface="Calibri"/>
                <a:cs typeface="Calibri"/>
                <a:sym typeface="Calibri"/>
              </a:defRPr>
            </a:lvl6pPr>
            <a:lvl7pPr indent="-304800" lvl="6" marL="3200400" rtl="0">
              <a:spcBef>
                <a:spcPts val="800"/>
              </a:spcBef>
              <a:spcAft>
                <a:spcPts val="0"/>
              </a:spcAft>
              <a:buClr>
                <a:schemeClr val="lt1"/>
              </a:buClr>
              <a:buSzPts val="1200"/>
              <a:buFont typeface="Calibri"/>
              <a:buChar char="●"/>
              <a:defRPr sz="1200">
                <a:solidFill>
                  <a:schemeClr val="lt1"/>
                </a:solidFill>
                <a:latin typeface="Calibri"/>
                <a:ea typeface="Calibri"/>
                <a:cs typeface="Calibri"/>
                <a:sym typeface="Calibri"/>
              </a:defRPr>
            </a:lvl7pPr>
            <a:lvl8pPr indent="-304800" lvl="7" marL="3657600" rtl="0">
              <a:spcBef>
                <a:spcPts val="800"/>
              </a:spcBef>
              <a:spcAft>
                <a:spcPts val="0"/>
              </a:spcAft>
              <a:buClr>
                <a:schemeClr val="lt1"/>
              </a:buClr>
              <a:buSzPts val="1200"/>
              <a:buFont typeface="Calibri"/>
              <a:buChar char="○"/>
              <a:defRPr sz="1200">
                <a:solidFill>
                  <a:schemeClr val="lt1"/>
                </a:solidFill>
                <a:latin typeface="Calibri"/>
                <a:ea typeface="Calibri"/>
                <a:cs typeface="Calibri"/>
                <a:sym typeface="Calibri"/>
              </a:defRPr>
            </a:lvl8pPr>
            <a:lvl9pPr indent="-304800" lvl="8" marL="4114800" rtl="0">
              <a:spcBef>
                <a:spcPts val="800"/>
              </a:spcBef>
              <a:spcAft>
                <a:spcPts val="800"/>
              </a:spcAft>
              <a:buClr>
                <a:schemeClr val="lt1"/>
              </a:buClr>
              <a:buSzPts val="1200"/>
              <a:buFont typeface="Calibri"/>
              <a:buChar char="■"/>
              <a:defRPr sz="1200">
                <a:solidFill>
                  <a:schemeClr val="lt1"/>
                </a:solidFill>
                <a:latin typeface="Calibri"/>
                <a:ea typeface="Calibri"/>
                <a:cs typeface="Calibri"/>
                <a:sym typeface="Calibri"/>
              </a:defRPr>
            </a:lvl9pPr>
          </a:lstStyle>
          <a:p/>
        </p:txBody>
      </p:sp>
      <p:cxnSp>
        <p:nvCxnSpPr>
          <p:cNvPr id="225" name="Google Shape;225;p32"/>
          <p:cNvCxnSpPr/>
          <p:nvPr/>
        </p:nvCxnSpPr>
        <p:spPr>
          <a:xfrm>
            <a:off x="1973900" y="2782425"/>
            <a:ext cx="0" cy="493500"/>
          </a:xfrm>
          <a:prstGeom prst="straightConnector1">
            <a:avLst/>
          </a:prstGeom>
          <a:noFill/>
          <a:ln cap="flat" cmpd="sng" w="9525">
            <a:solidFill>
              <a:schemeClr val="lt1"/>
            </a:solidFill>
            <a:prstDash val="solid"/>
            <a:round/>
            <a:headEnd len="med" w="med" type="none"/>
            <a:tailEnd len="med" w="med" type="none"/>
          </a:ln>
        </p:spPr>
      </p:cxnSp>
    </p:spTree>
  </p:cSld>
  <p:clrMapOvr>
    <a:masterClrMapping/>
  </p:clrMapOvr>
  <p:extLst>
    <p:ext uri="{DCECCB84-F9BA-43D5-87BE-67443E8EF086}">
      <p15:sldGuideLst>
        <p15:guide id="1" orient="horz" pos="3118">
          <p15:clr>
            <a:srgbClr val="FA7B17"/>
          </p15:clr>
        </p15:guide>
      </p15:sldGuideLst>
    </p:ext>
  </p:extLst>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BOUT ARDC">
  <p:cSld name="CUSTOM">
    <p:spTree>
      <p:nvGrpSpPr>
        <p:cNvPr id="226" name="Shape 226"/>
        <p:cNvGrpSpPr/>
        <p:nvPr/>
      </p:nvGrpSpPr>
      <p:grpSpPr>
        <a:xfrm>
          <a:off x="0" y="0"/>
          <a:ext cx="0" cy="0"/>
          <a:chOff x="0" y="0"/>
          <a:chExt cx="0" cy="0"/>
        </a:xfrm>
      </p:grpSpPr>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BOUT ARDC 1">
  <p:cSld name="CUSTOM_10">
    <p:spTree>
      <p:nvGrpSpPr>
        <p:cNvPr id="227" name="Shape 227"/>
        <p:cNvGrpSpPr/>
        <p:nvPr/>
      </p:nvGrpSpPr>
      <p:grpSpPr>
        <a:xfrm>
          <a:off x="0" y="0"/>
          <a:ext cx="0" cy="0"/>
          <a:chOff x="0" y="0"/>
          <a:chExt cx="0" cy="0"/>
        </a:xfrm>
      </p:grpSpPr>
      <p:pic>
        <p:nvPicPr>
          <p:cNvPr id="228" name="Google Shape;228;p34"/>
          <p:cNvPicPr preferRelativeResize="0"/>
          <p:nvPr/>
        </p:nvPicPr>
        <p:blipFill rotWithShape="1">
          <a:blip r:embed="rId2">
            <a:alphaModFix/>
          </a:blip>
          <a:srcRect b="8077" l="20164" r="11201" t="32747"/>
          <a:stretch/>
        </p:blipFill>
        <p:spPr>
          <a:xfrm>
            <a:off x="0" y="532200"/>
            <a:ext cx="9144003" cy="3942124"/>
          </a:xfrm>
          <a:prstGeom prst="rect">
            <a:avLst/>
          </a:prstGeom>
          <a:noFill/>
          <a:ln>
            <a:noFill/>
          </a:ln>
        </p:spPr>
      </p:pic>
      <p:sp>
        <p:nvSpPr>
          <p:cNvPr id="229" name="Google Shape;229;p34"/>
          <p:cNvSpPr/>
          <p:nvPr/>
        </p:nvSpPr>
        <p:spPr>
          <a:xfrm>
            <a:off x="3028875" y="-375"/>
            <a:ext cx="4749600" cy="48261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30" name="Google Shape;230;p34"/>
          <p:cNvPicPr preferRelativeResize="0"/>
          <p:nvPr/>
        </p:nvPicPr>
        <p:blipFill rotWithShape="1">
          <a:blip r:embed="rId3">
            <a:alphaModFix/>
          </a:blip>
          <a:srcRect b="25906" l="11840" r="12453" t="25488"/>
          <a:stretch/>
        </p:blipFill>
        <p:spPr>
          <a:xfrm>
            <a:off x="3586750" y="819238"/>
            <a:ext cx="1669275" cy="540887"/>
          </a:xfrm>
          <a:prstGeom prst="rect">
            <a:avLst/>
          </a:prstGeom>
          <a:noFill/>
          <a:ln>
            <a:noFill/>
          </a:ln>
        </p:spPr>
      </p:pic>
      <p:sp>
        <p:nvSpPr>
          <p:cNvPr id="231" name="Google Shape;231;p34"/>
          <p:cNvSpPr txBox="1"/>
          <p:nvPr/>
        </p:nvSpPr>
        <p:spPr>
          <a:xfrm>
            <a:off x="3586750" y="1702863"/>
            <a:ext cx="3643200" cy="2621400"/>
          </a:xfrm>
          <a:prstGeom prst="rect">
            <a:avLst/>
          </a:prstGeom>
          <a:noFill/>
          <a:ln>
            <a:noFill/>
          </a:ln>
        </p:spPr>
        <p:txBody>
          <a:bodyPr anchorCtr="0" anchor="t" bIns="0" lIns="0" spcFirstLastPara="1" rIns="0" wrap="square" tIns="0">
            <a:noAutofit/>
          </a:bodyPr>
          <a:lstStyle/>
          <a:p>
            <a:pPr indent="0" lvl="0" marL="0" rtl="0" algn="l">
              <a:lnSpc>
                <a:spcPct val="110000"/>
              </a:lnSpc>
              <a:spcBef>
                <a:spcPts val="0"/>
              </a:spcBef>
              <a:spcAft>
                <a:spcPts val="0"/>
              </a:spcAft>
              <a:buNone/>
            </a:pPr>
            <a:r>
              <a:rPr b="1" lang="en-GB" sz="2000">
                <a:solidFill>
                  <a:srgbClr val="464646"/>
                </a:solidFill>
                <a:latin typeface="Calibri"/>
                <a:ea typeface="Calibri"/>
                <a:cs typeface="Calibri"/>
                <a:sym typeface="Calibri"/>
              </a:rPr>
              <a:t>Purpose</a:t>
            </a:r>
            <a:endParaRPr b="1" sz="2000">
              <a:solidFill>
                <a:srgbClr val="464646"/>
              </a:solidFill>
              <a:latin typeface="Calibri"/>
              <a:ea typeface="Calibri"/>
              <a:cs typeface="Calibri"/>
              <a:sym typeface="Calibri"/>
            </a:endParaRPr>
          </a:p>
          <a:p>
            <a:pPr indent="0" lvl="0" marL="0" rtl="0" algn="l">
              <a:lnSpc>
                <a:spcPct val="110000"/>
              </a:lnSpc>
              <a:spcBef>
                <a:spcPts val="0"/>
              </a:spcBef>
              <a:spcAft>
                <a:spcPts val="0"/>
              </a:spcAft>
              <a:buNone/>
            </a:pPr>
            <a:r>
              <a:rPr lang="en-GB" sz="1800">
                <a:solidFill>
                  <a:srgbClr val="464646"/>
                </a:solidFill>
                <a:latin typeface="Calibri"/>
                <a:ea typeface="Calibri"/>
                <a:cs typeface="Calibri"/>
                <a:sym typeface="Calibri"/>
              </a:rPr>
              <a:t>To provide Australian researchers with competitive advantage through data.</a:t>
            </a:r>
            <a:endParaRPr sz="1800">
              <a:solidFill>
                <a:srgbClr val="464646"/>
              </a:solidFill>
              <a:latin typeface="Calibri"/>
              <a:ea typeface="Calibri"/>
              <a:cs typeface="Calibri"/>
              <a:sym typeface="Calibri"/>
            </a:endParaRPr>
          </a:p>
          <a:p>
            <a:pPr indent="0" lvl="0" marL="0" rtl="0" algn="l">
              <a:lnSpc>
                <a:spcPct val="110000"/>
              </a:lnSpc>
              <a:spcBef>
                <a:spcPts val="0"/>
              </a:spcBef>
              <a:spcAft>
                <a:spcPts val="0"/>
              </a:spcAft>
              <a:buNone/>
            </a:pPr>
            <a:r>
              <a:t/>
            </a:r>
            <a:endParaRPr sz="1100">
              <a:solidFill>
                <a:srgbClr val="464646"/>
              </a:solidFill>
              <a:latin typeface="Calibri"/>
              <a:ea typeface="Calibri"/>
              <a:cs typeface="Calibri"/>
              <a:sym typeface="Calibri"/>
            </a:endParaRPr>
          </a:p>
          <a:p>
            <a:pPr indent="0" lvl="0" marL="0" rtl="0" algn="l">
              <a:lnSpc>
                <a:spcPct val="110000"/>
              </a:lnSpc>
              <a:spcBef>
                <a:spcPts val="0"/>
              </a:spcBef>
              <a:spcAft>
                <a:spcPts val="0"/>
              </a:spcAft>
              <a:buNone/>
            </a:pPr>
            <a:r>
              <a:rPr b="1" lang="en-GB" sz="2000">
                <a:solidFill>
                  <a:srgbClr val="464646"/>
                </a:solidFill>
                <a:latin typeface="Calibri"/>
                <a:ea typeface="Calibri"/>
                <a:cs typeface="Calibri"/>
                <a:sym typeface="Calibri"/>
              </a:rPr>
              <a:t>Mission</a:t>
            </a:r>
            <a:endParaRPr b="1" sz="2000">
              <a:solidFill>
                <a:srgbClr val="464646"/>
              </a:solidFill>
              <a:latin typeface="Calibri"/>
              <a:ea typeface="Calibri"/>
              <a:cs typeface="Calibri"/>
              <a:sym typeface="Calibri"/>
            </a:endParaRPr>
          </a:p>
          <a:p>
            <a:pPr indent="0" lvl="0" marL="0" rtl="0" algn="l">
              <a:lnSpc>
                <a:spcPct val="110000"/>
              </a:lnSpc>
              <a:spcBef>
                <a:spcPts val="0"/>
              </a:spcBef>
              <a:spcAft>
                <a:spcPts val="0"/>
              </a:spcAft>
              <a:buNone/>
            </a:pPr>
            <a:r>
              <a:rPr lang="en-GB" sz="1800">
                <a:solidFill>
                  <a:srgbClr val="464646"/>
                </a:solidFill>
                <a:latin typeface="Calibri"/>
                <a:ea typeface="Calibri"/>
                <a:cs typeface="Calibri"/>
                <a:sym typeface="Calibri"/>
              </a:rPr>
              <a:t>To accelerate research and innovation by driving excellence in the creation, analysis and retention of high‑quality data assets.</a:t>
            </a:r>
            <a:endParaRPr sz="1800">
              <a:solidFill>
                <a:srgbClr val="464646"/>
              </a:solidFill>
              <a:latin typeface="Calibri"/>
              <a:ea typeface="Calibri"/>
              <a:cs typeface="Calibri"/>
              <a:sym typeface="Calibri"/>
            </a:endParaRPr>
          </a:p>
        </p:txBody>
      </p:sp>
      <p:sp>
        <p:nvSpPr>
          <p:cNvPr id="232" name="Google Shape;232;p34"/>
          <p:cNvSpPr/>
          <p:nvPr/>
        </p:nvSpPr>
        <p:spPr>
          <a:xfrm>
            <a:off x="7065825" y="4550675"/>
            <a:ext cx="1076400" cy="5928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Welcome to country">
  <p:cSld name="CUSTOM_1">
    <p:spTree>
      <p:nvGrpSpPr>
        <p:cNvPr id="233" name="Shape 233"/>
        <p:cNvGrpSpPr/>
        <p:nvPr/>
      </p:nvGrpSpPr>
      <p:grpSpPr>
        <a:xfrm>
          <a:off x="0" y="0"/>
          <a:ext cx="0" cy="0"/>
          <a:chOff x="0" y="0"/>
          <a:chExt cx="0" cy="0"/>
        </a:xfrm>
      </p:grpSpPr>
      <p:pic>
        <p:nvPicPr>
          <p:cNvPr id="234" name="Google Shape;234;p35"/>
          <p:cNvPicPr preferRelativeResize="0"/>
          <p:nvPr/>
        </p:nvPicPr>
        <p:blipFill rotWithShape="1">
          <a:blip r:embed="rId2">
            <a:alphaModFix/>
          </a:blip>
          <a:srcRect b="36645" l="15208" r="438" t="12941"/>
          <a:stretch/>
        </p:blipFill>
        <p:spPr>
          <a:xfrm>
            <a:off x="0" y="532200"/>
            <a:ext cx="9144003" cy="3942126"/>
          </a:xfrm>
          <a:prstGeom prst="rect">
            <a:avLst/>
          </a:prstGeom>
          <a:noFill/>
          <a:ln>
            <a:noFill/>
          </a:ln>
        </p:spPr>
      </p:pic>
      <p:sp>
        <p:nvSpPr>
          <p:cNvPr id="235" name="Google Shape;235;p35"/>
          <p:cNvSpPr/>
          <p:nvPr/>
        </p:nvSpPr>
        <p:spPr>
          <a:xfrm>
            <a:off x="300050" y="481025"/>
            <a:ext cx="3483300" cy="42483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GB">
                <a:solidFill>
                  <a:schemeClr val="lt1"/>
                </a:solidFill>
              </a:rPr>
              <a:t>w</a:t>
            </a:r>
            <a:endParaRPr>
              <a:solidFill>
                <a:schemeClr val="lt1"/>
              </a:solidFill>
            </a:endParaRPr>
          </a:p>
        </p:txBody>
      </p:sp>
      <p:sp>
        <p:nvSpPr>
          <p:cNvPr id="236" name="Google Shape;236;p35"/>
          <p:cNvSpPr txBox="1"/>
          <p:nvPr/>
        </p:nvSpPr>
        <p:spPr>
          <a:xfrm>
            <a:off x="659000" y="2469025"/>
            <a:ext cx="2876100" cy="1800900"/>
          </a:xfrm>
          <a:prstGeom prst="rect">
            <a:avLst/>
          </a:prstGeom>
          <a:noFill/>
          <a:ln>
            <a:noFill/>
          </a:ln>
        </p:spPr>
        <p:txBody>
          <a:bodyPr anchorCtr="0" anchor="t" bIns="0" lIns="0" spcFirstLastPara="1" rIns="0" wrap="square" tIns="0">
            <a:spAutoFit/>
          </a:bodyPr>
          <a:lstStyle/>
          <a:p>
            <a:pPr indent="0" lvl="0" marL="0" rtl="0" algn="l">
              <a:lnSpc>
                <a:spcPct val="110000"/>
              </a:lnSpc>
              <a:spcBef>
                <a:spcPts val="0"/>
              </a:spcBef>
              <a:spcAft>
                <a:spcPts val="0"/>
              </a:spcAft>
              <a:buNone/>
            </a:pPr>
            <a:r>
              <a:rPr lang="en-GB" sz="1800">
                <a:solidFill>
                  <a:schemeClr val="dk1"/>
                </a:solidFill>
                <a:latin typeface="Calibri"/>
                <a:ea typeface="Calibri"/>
                <a:cs typeface="Calibri"/>
                <a:sym typeface="Calibri"/>
              </a:rPr>
              <a:t>We acknowledge and celebrate the First Australians on whose traditional lands we meet, and we pay our respect to their elders past, present and emerging.</a:t>
            </a:r>
            <a:endParaRPr sz="1800">
              <a:latin typeface="Calibri"/>
              <a:ea typeface="Calibri"/>
              <a:cs typeface="Calibri"/>
              <a:sym typeface="Calibri"/>
            </a:endParaRPr>
          </a:p>
        </p:txBody>
      </p:sp>
      <p:sp>
        <p:nvSpPr>
          <p:cNvPr id="237" name="Google Shape;237;p35"/>
          <p:cNvSpPr txBox="1"/>
          <p:nvPr/>
        </p:nvSpPr>
        <p:spPr>
          <a:xfrm>
            <a:off x="603675" y="1587075"/>
            <a:ext cx="2790900" cy="665100"/>
          </a:xfrm>
          <a:prstGeom prst="rect">
            <a:avLst/>
          </a:prstGeom>
          <a:noFill/>
          <a:ln>
            <a:noFill/>
          </a:ln>
        </p:spPr>
        <p:txBody>
          <a:bodyPr anchorCtr="0" anchor="t" bIns="0" lIns="0" spcFirstLastPara="1" rIns="0" wrap="square" tIns="0">
            <a:spAutoFit/>
          </a:bodyPr>
          <a:lstStyle/>
          <a:p>
            <a:pPr indent="0" lvl="0" marL="0" rtl="0" algn="l">
              <a:lnSpc>
                <a:spcPct val="90000"/>
              </a:lnSpc>
              <a:spcBef>
                <a:spcPts val="0"/>
              </a:spcBef>
              <a:spcAft>
                <a:spcPts val="0"/>
              </a:spcAft>
              <a:buNone/>
            </a:pPr>
            <a:r>
              <a:rPr lang="en-GB" sz="2400">
                <a:solidFill>
                  <a:schemeClr val="dk1"/>
                </a:solidFill>
                <a:latin typeface="Calibri"/>
                <a:ea typeface="Calibri"/>
                <a:cs typeface="Calibri"/>
                <a:sym typeface="Calibri"/>
              </a:rPr>
              <a:t>ACKNOWLEDGEMENT OF COUNTRY</a:t>
            </a:r>
            <a:endParaRPr sz="2400">
              <a:latin typeface="Calibri"/>
              <a:ea typeface="Calibri"/>
              <a:cs typeface="Calibri"/>
              <a:sym typeface="Calibri"/>
            </a:endParaRPr>
          </a:p>
        </p:txBody>
      </p:sp>
      <p:sp>
        <p:nvSpPr>
          <p:cNvPr id="238" name="Google Shape;238;p35"/>
          <p:cNvSpPr txBox="1"/>
          <p:nvPr>
            <p:ph idx="1" type="subTitle"/>
          </p:nvPr>
        </p:nvSpPr>
        <p:spPr>
          <a:xfrm>
            <a:off x="661057" y="4761948"/>
            <a:ext cx="3623100" cy="107700"/>
          </a:xfrm>
          <a:prstGeom prst="rect">
            <a:avLst/>
          </a:prstGeom>
        </p:spPr>
        <p:txBody>
          <a:bodyPr anchorCtr="0" anchor="t" bIns="0" lIns="0" spcFirstLastPara="1" rIns="0" wrap="square" tIns="0">
            <a:noAutofit/>
          </a:bodyPr>
          <a:lstStyle>
            <a:lvl1pPr lvl="0" rtl="0">
              <a:spcBef>
                <a:spcPts val="0"/>
              </a:spcBef>
              <a:spcAft>
                <a:spcPts val="0"/>
              </a:spcAft>
              <a:buClr>
                <a:srgbClr val="939597"/>
              </a:buClr>
              <a:buSzPts val="700"/>
              <a:buFont typeface="Calibri"/>
              <a:buNone/>
              <a:defRPr sz="700">
                <a:solidFill>
                  <a:srgbClr val="939597"/>
                </a:solidFill>
                <a:latin typeface="Calibri"/>
                <a:ea typeface="Calibri"/>
                <a:cs typeface="Calibri"/>
                <a:sym typeface="Calibri"/>
              </a:defRPr>
            </a:lvl1pPr>
            <a:lvl2pPr lvl="1" rtl="0">
              <a:spcBef>
                <a:spcPts val="0"/>
              </a:spcBef>
              <a:spcAft>
                <a:spcPts val="0"/>
              </a:spcAft>
              <a:buClr>
                <a:srgbClr val="939597"/>
              </a:buClr>
              <a:buSzPts val="700"/>
              <a:buNone/>
              <a:defRPr sz="700">
                <a:solidFill>
                  <a:srgbClr val="939597"/>
                </a:solidFill>
              </a:defRPr>
            </a:lvl2pPr>
            <a:lvl3pPr lvl="2" rtl="0">
              <a:spcBef>
                <a:spcPts val="0"/>
              </a:spcBef>
              <a:spcAft>
                <a:spcPts val="0"/>
              </a:spcAft>
              <a:buClr>
                <a:srgbClr val="939597"/>
              </a:buClr>
              <a:buSzPts val="700"/>
              <a:buNone/>
              <a:defRPr sz="700">
                <a:solidFill>
                  <a:srgbClr val="939597"/>
                </a:solidFill>
              </a:defRPr>
            </a:lvl3pPr>
            <a:lvl4pPr lvl="3" rtl="0">
              <a:spcBef>
                <a:spcPts val="0"/>
              </a:spcBef>
              <a:spcAft>
                <a:spcPts val="0"/>
              </a:spcAft>
              <a:buClr>
                <a:srgbClr val="939597"/>
              </a:buClr>
              <a:buSzPts val="700"/>
              <a:buNone/>
              <a:defRPr sz="700">
                <a:solidFill>
                  <a:srgbClr val="939597"/>
                </a:solidFill>
              </a:defRPr>
            </a:lvl4pPr>
            <a:lvl5pPr lvl="4" rtl="0">
              <a:spcBef>
                <a:spcPts val="0"/>
              </a:spcBef>
              <a:spcAft>
                <a:spcPts val="0"/>
              </a:spcAft>
              <a:buClr>
                <a:srgbClr val="939597"/>
              </a:buClr>
              <a:buSzPts val="700"/>
              <a:buNone/>
              <a:defRPr sz="700">
                <a:solidFill>
                  <a:srgbClr val="939597"/>
                </a:solidFill>
              </a:defRPr>
            </a:lvl5pPr>
            <a:lvl6pPr lvl="5" rtl="0">
              <a:spcBef>
                <a:spcPts val="0"/>
              </a:spcBef>
              <a:spcAft>
                <a:spcPts val="0"/>
              </a:spcAft>
              <a:buClr>
                <a:srgbClr val="939597"/>
              </a:buClr>
              <a:buSzPts val="700"/>
              <a:buNone/>
              <a:defRPr sz="700">
                <a:solidFill>
                  <a:srgbClr val="939597"/>
                </a:solidFill>
              </a:defRPr>
            </a:lvl6pPr>
            <a:lvl7pPr lvl="6" rtl="0">
              <a:spcBef>
                <a:spcPts val="0"/>
              </a:spcBef>
              <a:spcAft>
                <a:spcPts val="0"/>
              </a:spcAft>
              <a:buClr>
                <a:srgbClr val="939597"/>
              </a:buClr>
              <a:buSzPts val="700"/>
              <a:buNone/>
              <a:defRPr sz="700">
                <a:solidFill>
                  <a:srgbClr val="939597"/>
                </a:solidFill>
              </a:defRPr>
            </a:lvl7pPr>
            <a:lvl8pPr lvl="7" rtl="0">
              <a:spcBef>
                <a:spcPts val="0"/>
              </a:spcBef>
              <a:spcAft>
                <a:spcPts val="0"/>
              </a:spcAft>
              <a:buClr>
                <a:srgbClr val="939597"/>
              </a:buClr>
              <a:buSzPts val="700"/>
              <a:buNone/>
              <a:defRPr sz="700">
                <a:solidFill>
                  <a:srgbClr val="939597"/>
                </a:solidFill>
              </a:defRPr>
            </a:lvl8pPr>
            <a:lvl9pPr lvl="8" rtl="0">
              <a:spcBef>
                <a:spcPts val="0"/>
              </a:spcBef>
              <a:spcAft>
                <a:spcPts val="0"/>
              </a:spcAft>
              <a:buClr>
                <a:srgbClr val="939597"/>
              </a:buClr>
              <a:buSzPts val="700"/>
              <a:buNone/>
              <a:defRPr sz="700">
                <a:solidFill>
                  <a:srgbClr val="939597"/>
                </a:solidFill>
              </a:defRPr>
            </a:lvl9pPr>
          </a:lstStyle>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reak Slide  - with title">
  <p:cSld name="CUSTOM_2">
    <p:spTree>
      <p:nvGrpSpPr>
        <p:cNvPr id="239" name="Shape 239"/>
        <p:cNvGrpSpPr/>
        <p:nvPr/>
      </p:nvGrpSpPr>
      <p:grpSpPr>
        <a:xfrm>
          <a:off x="0" y="0"/>
          <a:ext cx="0" cy="0"/>
          <a:chOff x="0" y="0"/>
          <a:chExt cx="0" cy="0"/>
        </a:xfrm>
      </p:grpSpPr>
      <p:sp>
        <p:nvSpPr>
          <p:cNvPr id="240" name="Google Shape;240;p36"/>
          <p:cNvSpPr/>
          <p:nvPr/>
        </p:nvSpPr>
        <p:spPr>
          <a:xfrm>
            <a:off x="0" y="0"/>
            <a:ext cx="9144000" cy="4474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1" name="Google Shape;241;p36"/>
          <p:cNvSpPr/>
          <p:nvPr/>
        </p:nvSpPr>
        <p:spPr>
          <a:xfrm>
            <a:off x="603400" y="4745175"/>
            <a:ext cx="1150500" cy="1848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2" name="Google Shape;242;p36"/>
          <p:cNvSpPr/>
          <p:nvPr/>
        </p:nvSpPr>
        <p:spPr>
          <a:xfrm>
            <a:off x="525750" y="954850"/>
            <a:ext cx="5601300" cy="15606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lt1"/>
              </a:solidFill>
            </a:endParaRPr>
          </a:p>
        </p:txBody>
      </p:sp>
      <p:sp>
        <p:nvSpPr>
          <p:cNvPr id="243" name="Google Shape;243;p36"/>
          <p:cNvSpPr txBox="1"/>
          <p:nvPr>
            <p:ph type="title"/>
          </p:nvPr>
        </p:nvSpPr>
        <p:spPr>
          <a:xfrm>
            <a:off x="822275" y="1147175"/>
            <a:ext cx="5144400" cy="762600"/>
          </a:xfrm>
          <a:prstGeom prst="rect">
            <a:avLst/>
          </a:prstGeom>
        </p:spPr>
        <p:txBody>
          <a:bodyPr anchorCtr="0" anchor="t" bIns="0" lIns="0" spcFirstLastPara="1" rIns="0" wrap="square" tIns="0">
            <a:noAutofit/>
          </a:bodyPr>
          <a:lstStyle>
            <a:lvl1pPr lvl="0" rtl="0">
              <a:spcBef>
                <a:spcPts val="0"/>
              </a:spcBef>
              <a:spcAft>
                <a:spcPts val="0"/>
              </a:spcAft>
              <a:buClr>
                <a:srgbClr val="404041"/>
              </a:buClr>
              <a:buSzPts val="2600"/>
              <a:buFont typeface="Calibri"/>
              <a:buNone/>
              <a:defRPr b="1" sz="2600">
                <a:solidFill>
                  <a:srgbClr val="404041"/>
                </a:solidFill>
                <a:latin typeface="Calibri"/>
                <a:ea typeface="Calibri"/>
                <a:cs typeface="Calibri"/>
                <a:sym typeface="Calibri"/>
              </a:defRPr>
            </a:lvl1pPr>
            <a:lvl2pPr lvl="1" rtl="0">
              <a:spcBef>
                <a:spcPts val="30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244" name="Google Shape;244;p36"/>
          <p:cNvSpPr txBox="1"/>
          <p:nvPr/>
        </p:nvSpPr>
        <p:spPr>
          <a:xfrm>
            <a:off x="765175" y="1944475"/>
            <a:ext cx="22971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t/>
            </a:r>
            <a:endParaRPr/>
          </a:p>
        </p:txBody>
      </p:sp>
      <p:grpSp>
        <p:nvGrpSpPr>
          <p:cNvPr id="245" name="Google Shape;245;p36"/>
          <p:cNvGrpSpPr/>
          <p:nvPr/>
        </p:nvGrpSpPr>
        <p:grpSpPr>
          <a:xfrm>
            <a:off x="6079950" y="1762150"/>
            <a:ext cx="94200" cy="460275"/>
            <a:chOff x="6193700" y="1865950"/>
            <a:chExt cx="94200" cy="460275"/>
          </a:xfrm>
        </p:grpSpPr>
        <p:sp>
          <p:nvSpPr>
            <p:cNvPr id="246" name="Google Shape;246;p36"/>
            <p:cNvSpPr/>
            <p:nvPr/>
          </p:nvSpPr>
          <p:spPr>
            <a:xfrm>
              <a:off x="6193700" y="1865950"/>
              <a:ext cx="94200" cy="94200"/>
            </a:xfrm>
            <a:prstGeom prst="rect">
              <a:avLst/>
            </a:prstGeom>
            <a:solidFill>
              <a:srgbClr val="00B0D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GB"/>
                <a:t> </a:t>
              </a:r>
              <a:endParaRPr/>
            </a:p>
          </p:txBody>
        </p:sp>
        <p:sp>
          <p:nvSpPr>
            <p:cNvPr id="247" name="Google Shape;247;p36"/>
            <p:cNvSpPr/>
            <p:nvPr/>
          </p:nvSpPr>
          <p:spPr>
            <a:xfrm>
              <a:off x="6193700" y="1987975"/>
              <a:ext cx="94200" cy="94200"/>
            </a:xfrm>
            <a:prstGeom prst="rect">
              <a:avLst/>
            </a:prstGeom>
            <a:solidFill>
              <a:srgbClr val="E5187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GB"/>
                <a:t> </a:t>
              </a:r>
              <a:endParaRPr/>
            </a:p>
          </p:txBody>
        </p:sp>
        <p:sp>
          <p:nvSpPr>
            <p:cNvPr id="248" name="Google Shape;248;p36"/>
            <p:cNvSpPr/>
            <p:nvPr/>
          </p:nvSpPr>
          <p:spPr>
            <a:xfrm>
              <a:off x="6193700" y="2110000"/>
              <a:ext cx="94200" cy="94200"/>
            </a:xfrm>
            <a:prstGeom prst="rect">
              <a:avLst/>
            </a:prstGeom>
            <a:solidFill>
              <a:srgbClr val="F8B20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GB"/>
                <a:t> </a:t>
              </a:r>
              <a:endParaRPr/>
            </a:p>
          </p:txBody>
        </p:sp>
        <p:sp>
          <p:nvSpPr>
            <p:cNvPr id="249" name="Google Shape;249;p36"/>
            <p:cNvSpPr/>
            <p:nvPr/>
          </p:nvSpPr>
          <p:spPr>
            <a:xfrm>
              <a:off x="6193700" y="2232025"/>
              <a:ext cx="94200" cy="94200"/>
            </a:xfrm>
            <a:prstGeom prst="rect">
              <a:avLst/>
            </a:prstGeom>
            <a:solidFill>
              <a:srgbClr val="8E489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GB"/>
                <a:t> </a:t>
              </a:r>
              <a:endParaRPr/>
            </a:p>
          </p:txBody>
        </p:sp>
      </p:grpSp>
      <p:sp>
        <p:nvSpPr>
          <p:cNvPr id="250" name="Google Shape;250;p36"/>
          <p:cNvSpPr txBox="1"/>
          <p:nvPr>
            <p:ph idx="1" type="subTitle"/>
          </p:nvPr>
        </p:nvSpPr>
        <p:spPr>
          <a:xfrm>
            <a:off x="661057" y="4761948"/>
            <a:ext cx="3623100" cy="107700"/>
          </a:xfrm>
          <a:prstGeom prst="rect">
            <a:avLst/>
          </a:prstGeom>
        </p:spPr>
        <p:txBody>
          <a:bodyPr anchorCtr="0" anchor="t" bIns="0" lIns="0" spcFirstLastPara="1" rIns="0" wrap="square" tIns="0">
            <a:noAutofit/>
          </a:bodyPr>
          <a:lstStyle>
            <a:lvl1pPr lvl="0" rtl="0">
              <a:spcBef>
                <a:spcPts val="0"/>
              </a:spcBef>
              <a:spcAft>
                <a:spcPts val="0"/>
              </a:spcAft>
              <a:buClr>
                <a:srgbClr val="939597"/>
              </a:buClr>
              <a:buSzPts val="700"/>
              <a:buFont typeface="Calibri"/>
              <a:buNone/>
              <a:defRPr sz="700">
                <a:solidFill>
                  <a:srgbClr val="939597"/>
                </a:solidFill>
                <a:latin typeface="Calibri"/>
                <a:ea typeface="Calibri"/>
                <a:cs typeface="Calibri"/>
                <a:sym typeface="Calibri"/>
              </a:defRPr>
            </a:lvl1pPr>
            <a:lvl2pPr lvl="1" rtl="0">
              <a:spcBef>
                <a:spcPts val="0"/>
              </a:spcBef>
              <a:spcAft>
                <a:spcPts val="0"/>
              </a:spcAft>
              <a:buClr>
                <a:srgbClr val="939597"/>
              </a:buClr>
              <a:buSzPts val="700"/>
              <a:buNone/>
              <a:defRPr sz="700">
                <a:solidFill>
                  <a:srgbClr val="939597"/>
                </a:solidFill>
              </a:defRPr>
            </a:lvl2pPr>
            <a:lvl3pPr lvl="2" rtl="0">
              <a:spcBef>
                <a:spcPts val="0"/>
              </a:spcBef>
              <a:spcAft>
                <a:spcPts val="0"/>
              </a:spcAft>
              <a:buClr>
                <a:srgbClr val="939597"/>
              </a:buClr>
              <a:buSzPts val="700"/>
              <a:buNone/>
              <a:defRPr sz="700">
                <a:solidFill>
                  <a:srgbClr val="939597"/>
                </a:solidFill>
              </a:defRPr>
            </a:lvl3pPr>
            <a:lvl4pPr lvl="3" rtl="0">
              <a:spcBef>
                <a:spcPts val="0"/>
              </a:spcBef>
              <a:spcAft>
                <a:spcPts val="0"/>
              </a:spcAft>
              <a:buClr>
                <a:srgbClr val="939597"/>
              </a:buClr>
              <a:buSzPts val="700"/>
              <a:buNone/>
              <a:defRPr sz="700">
                <a:solidFill>
                  <a:srgbClr val="939597"/>
                </a:solidFill>
              </a:defRPr>
            </a:lvl4pPr>
            <a:lvl5pPr lvl="4" rtl="0">
              <a:spcBef>
                <a:spcPts val="0"/>
              </a:spcBef>
              <a:spcAft>
                <a:spcPts val="0"/>
              </a:spcAft>
              <a:buClr>
                <a:srgbClr val="939597"/>
              </a:buClr>
              <a:buSzPts val="700"/>
              <a:buNone/>
              <a:defRPr sz="700">
                <a:solidFill>
                  <a:srgbClr val="939597"/>
                </a:solidFill>
              </a:defRPr>
            </a:lvl5pPr>
            <a:lvl6pPr lvl="5" rtl="0">
              <a:spcBef>
                <a:spcPts val="0"/>
              </a:spcBef>
              <a:spcAft>
                <a:spcPts val="0"/>
              </a:spcAft>
              <a:buClr>
                <a:srgbClr val="939597"/>
              </a:buClr>
              <a:buSzPts val="700"/>
              <a:buNone/>
              <a:defRPr sz="700">
                <a:solidFill>
                  <a:srgbClr val="939597"/>
                </a:solidFill>
              </a:defRPr>
            </a:lvl6pPr>
            <a:lvl7pPr lvl="6" rtl="0">
              <a:spcBef>
                <a:spcPts val="0"/>
              </a:spcBef>
              <a:spcAft>
                <a:spcPts val="0"/>
              </a:spcAft>
              <a:buClr>
                <a:srgbClr val="939597"/>
              </a:buClr>
              <a:buSzPts val="700"/>
              <a:buNone/>
              <a:defRPr sz="700">
                <a:solidFill>
                  <a:srgbClr val="939597"/>
                </a:solidFill>
              </a:defRPr>
            </a:lvl7pPr>
            <a:lvl8pPr lvl="7" rtl="0">
              <a:spcBef>
                <a:spcPts val="0"/>
              </a:spcBef>
              <a:spcAft>
                <a:spcPts val="0"/>
              </a:spcAft>
              <a:buClr>
                <a:srgbClr val="939597"/>
              </a:buClr>
              <a:buSzPts val="700"/>
              <a:buNone/>
              <a:defRPr sz="700">
                <a:solidFill>
                  <a:srgbClr val="939597"/>
                </a:solidFill>
              </a:defRPr>
            </a:lvl8pPr>
            <a:lvl9pPr lvl="8" rtl="0">
              <a:spcBef>
                <a:spcPts val="0"/>
              </a:spcBef>
              <a:spcAft>
                <a:spcPts val="0"/>
              </a:spcAft>
              <a:buClr>
                <a:srgbClr val="939597"/>
              </a:buClr>
              <a:buSzPts val="700"/>
              <a:buNone/>
              <a:defRPr sz="700">
                <a:solidFill>
                  <a:srgbClr val="939597"/>
                </a:solidFill>
              </a:defRPr>
            </a:lvl9pPr>
          </a:lstStyle>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reak Slide  - No Title">
  <p:cSld name="CUSTOM_2_1">
    <p:spTree>
      <p:nvGrpSpPr>
        <p:cNvPr id="251" name="Shape 251"/>
        <p:cNvGrpSpPr/>
        <p:nvPr/>
      </p:nvGrpSpPr>
      <p:grpSpPr>
        <a:xfrm>
          <a:off x="0" y="0"/>
          <a:ext cx="0" cy="0"/>
          <a:chOff x="0" y="0"/>
          <a:chExt cx="0" cy="0"/>
        </a:xfrm>
      </p:grpSpPr>
      <p:sp>
        <p:nvSpPr>
          <p:cNvPr id="252" name="Google Shape;252;p37"/>
          <p:cNvSpPr/>
          <p:nvPr/>
        </p:nvSpPr>
        <p:spPr>
          <a:xfrm>
            <a:off x="603400" y="4745175"/>
            <a:ext cx="1150500" cy="1848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3" name="Google Shape;253;p37"/>
          <p:cNvSpPr txBox="1"/>
          <p:nvPr/>
        </p:nvSpPr>
        <p:spPr>
          <a:xfrm>
            <a:off x="765175" y="1944475"/>
            <a:ext cx="22971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t/>
            </a:r>
            <a:endParaRPr/>
          </a:p>
        </p:txBody>
      </p:sp>
      <p:sp>
        <p:nvSpPr>
          <p:cNvPr id="254" name="Google Shape;254;p37"/>
          <p:cNvSpPr/>
          <p:nvPr>
            <p:ph idx="2" type="pic"/>
          </p:nvPr>
        </p:nvSpPr>
        <p:spPr>
          <a:xfrm>
            <a:off x="0" y="0"/>
            <a:ext cx="9144000" cy="4474500"/>
          </a:xfrm>
          <a:prstGeom prst="rect">
            <a:avLst/>
          </a:prstGeom>
          <a:noFill/>
          <a:ln>
            <a:noFill/>
          </a:ln>
        </p:spPr>
      </p:sp>
      <p:sp>
        <p:nvSpPr>
          <p:cNvPr id="255" name="Google Shape;255;p37"/>
          <p:cNvSpPr/>
          <p:nvPr/>
        </p:nvSpPr>
        <p:spPr>
          <a:xfrm>
            <a:off x="603400" y="4745175"/>
            <a:ext cx="1150500" cy="1848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6" name="Google Shape;256;p37"/>
          <p:cNvSpPr txBox="1"/>
          <p:nvPr>
            <p:ph idx="1" type="subTitle"/>
          </p:nvPr>
        </p:nvSpPr>
        <p:spPr>
          <a:xfrm>
            <a:off x="661057" y="4761948"/>
            <a:ext cx="3623100" cy="107700"/>
          </a:xfrm>
          <a:prstGeom prst="rect">
            <a:avLst/>
          </a:prstGeom>
        </p:spPr>
        <p:txBody>
          <a:bodyPr anchorCtr="0" anchor="t" bIns="0" lIns="0" spcFirstLastPara="1" rIns="0" wrap="square" tIns="0">
            <a:noAutofit/>
          </a:bodyPr>
          <a:lstStyle>
            <a:lvl1pPr lvl="0" rtl="0">
              <a:spcBef>
                <a:spcPts val="0"/>
              </a:spcBef>
              <a:spcAft>
                <a:spcPts val="0"/>
              </a:spcAft>
              <a:buClr>
                <a:srgbClr val="939597"/>
              </a:buClr>
              <a:buSzPts val="700"/>
              <a:buFont typeface="Calibri"/>
              <a:buNone/>
              <a:defRPr sz="700">
                <a:solidFill>
                  <a:srgbClr val="939597"/>
                </a:solidFill>
                <a:latin typeface="Calibri"/>
                <a:ea typeface="Calibri"/>
                <a:cs typeface="Calibri"/>
                <a:sym typeface="Calibri"/>
              </a:defRPr>
            </a:lvl1pPr>
            <a:lvl2pPr lvl="1" rtl="0">
              <a:spcBef>
                <a:spcPts val="0"/>
              </a:spcBef>
              <a:spcAft>
                <a:spcPts val="0"/>
              </a:spcAft>
              <a:buClr>
                <a:srgbClr val="939597"/>
              </a:buClr>
              <a:buSzPts val="700"/>
              <a:buNone/>
              <a:defRPr sz="700">
                <a:solidFill>
                  <a:srgbClr val="939597"/>
                </a:solidFill>
              </a:defRPr>
            </a:lvl2pPr>
            <a:lvl3pPr lvl="2" rtl="0">
              <a:spcBef>
                <a:spcPts val="0"/>
              </a:spcBef>
              <a:spcAft>
                <a:spcPts val="0"/>
              </a:spcAft>
              <a:buClr>
                <a:srgbClr val="939597"/>
              </a:buClr>
              <a:buSzPts val="700"/>
              <a:buNone/>
              <a:defRPr sz="700">
                <a:solidFill>
                  <a:srgbClr val="939597"/>
                </a:solidFill>
              </a:defRPr>
            </a:lvl3pPr>
            <a:lvl4pPr lvl="3" rtl="0">
              <a:spcBef>
                <a:spcPts val="0"/>
              </a:spcBef>
              <a:spcAft>
                <a:spcPts val="0"/>
              </a:spcAft>
              <a:buClr>
                <a:srgbClr val="939597"/>
              </a:buClr>
              <a:buSzPts val="700"/>
              <a:buNone/>
              <a:defRPr sz="700">
                <a:solidFill>
                  <a:srgbClr val="939597"/>
                </a:solidFill>
              </a:defRPr>
            </a:lvl4pPr>
            <a:lvl5pPr lvl="4" rtl="0">
              <a:spcBef>
                <a:spcPts val="0"/>
              </a:spcBef>
              <a:spcAft>
                <a:spcPts val="0"/>
              </a:spcAft>
              <a:buClr>
                <a:srgbClr val="939597"/>
              </a:buClr>
              <a:buSzPts val="700"/>
              <a:buNone/>
              <a:defRPr sz="700">
                <a:solidFill>
                  <a:srgbClr val="939597"/>
                </a:solidFill>
              </a:defRPr>
            </a:lvl5pPr>
            <a:lvl6pPr lvl="5" rtl="0">
              <a:spcBef>
                <a:spcPts val="0"/>
              </a:spcBef>
              <a:spcAft>
                <a:spcPts val="0"/>
              </a:spcAft>
              <a:buClr>
                <a:srgbClr val="939597"/>
              </a:buClr>
              <a:buSzPts val="700"/>
              <a:buNone/>
              <a:defRPr sz="700">
                <a:solidFill>
                  <a:srgbClr val="939597"/>
                </a:solidFill>
              </a:defRPr>
            </a:lvl6pPr>
            <a:lvl7pPr lvl="6" rtl="0">
              <a:spcBef>
                <a:spcPts val="0"/>
              </a:spcBef>
              <a:spcAft>
                <a:spcPts val="0"/>
              </a:spcAft>
              <a:buClr>
                <a:srgbClr val="939597"/>
              </a:buClr>
              <a:buSzPts val="700"/>
              <a:buNone/>
              <a:defRPr sz="700">
                <a:solidFill>
                  <a:srgbClr val="939597"/>
                </a:solidFill>
              </a:defRPr>
            </a:lvl7pPr>
            <a:lvl8pPr lvl="7" rtl="0">
              <a:spcBef>
                <a:spcPts val="0"/>
              </a:spcBef>
              <a:spcAft>
                <a:spcPts val="0"/>
              </a:spcAft>
              <a:buClr>
                <a:srgbClr val="939597"/>
              </a:buClr>
              <a:buSzPts val="700"/>
              <a:buNone/>
              <a:defRPr sz="700">
                <a:solidFill>
                  <a:srgbClr val="939597"/>
                </a:solidFill>
              </a:defRPr>
            </a:lvl8pPr>
            <a:lvl9pPr lvl="8" rtl="0">
              <a:spcBef>
                <a:spcPts val="0"/>
              </a:spcBef>
              <a:spcAft>
                <a:spcPts val="0"/>
              </a:spcAft>
              <a:buClr>
                <a:srgbClr val="939597"/>
              </a:buClr>
              <a:buSzPts val="700"/>
              <a:buNone/>
              <a:defRPr sz="700">
                <a:solidFill>
                  <a:srgbClr val="939597"/>
                </a:solidFill>
              </a:defRPr>
            </a:lvl9pPr>
          </a:lstStyle>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PAGE - 1 COLOUMN">
  <p:cSld name="CUSTOM_3">
    <p:spTree>
      <p:nvGrpSpPr>
        <p:cNvPr id="257" name="Shape 257"/>
        <p:cNvGrpSpPr/>
        <p:nvPr/>
      </p:nvGrpSpPr>
      <p:grpSpPr>
        <a:xfrm>
          <a:off x="0" y="0"/>
          <a:ext cx="0" cy="0"/>
          <a:chOff x="0" y="0"/>
          <a:chExt cx="0" cy="0"/>
        </a:xfrm>
      </p:grpSpPr>
      <p:sp>
        <p:nvSpPr>
          <p:cNvPr id="258" name="Google Shape;258;p38"/>
          <p:cNvSpPr/>
          <p:nvPr/>
        </p:nvSpPr>
        <p:spPr>
          <a:xfrm>
            <a:off x="0" y="0"/>
            <a:ext cx="9144000" cy="4474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9" name="Google Shape;259;p38"/>
          <p:cNvSpPr/>
          <p:nvPr/>
        </p:nvSpPr>
        <p:spPr>
          <a:xfrm>
            <a:off x="603400" y="4745175"/>
            <a:ext cx="1150500" cy="1848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0" name="Google Shape;260;p38"/>
          <p:cNvSpPr txBox="1"/>
          <p:nvPr>
            <p:ph idx="1" type="subTitle"/>
          </p:nvPr>
        </p:nvSpPr>
        <p:spPr>
          <a:xfrm>
            <a:off x="661057" y="4761948"/>
            <a:ext cx="3623100" cy="107700"/>
          </a:xfrm>
          <a:prstGeom prst="rect">
            <a:avLst/>
          </a:prstGeom>
        </p:spPr>
        <p:txBody>
          <a:bodyPr anchorCtr="0" anchor="t" bIns="0" lIns="0" spcFirstLastPara="1" rIns="0" wrap="square" tIns="0">
            <a:noAutofit/>
          </a:bodyPr>
          <a:lstStyle>
            <a:lvl1pPr lvl="0" rtl="0">
              <a:spcBef>
                <a:spcPts val="0"/>
              </a:spcBef>
              <a:spcAft>
                <a:spcPts val="0"/>
              </a:spcAft>
              <a:buClr>
                <a:srgbClr val="939597"/>
              </a:buClr>
              <a:buSzPts val="700"/>
              <a:buFont typeface="Calibri"/>
              <a:buNone/>
              <a:defRPr sz="700">
                <a:solidFill>
                  <a:srgbClr val="939597"/>
                </a:solidFill>
                <a:latin typeface="Calibri"/>
                <a:ea typeface="Calibri"/>
                <a:cs typeface="Calibri"/>
                <a:sym typeface="Calibri"/>
              </a:defRPr>
            </a:lvl1pPr>
            <a:lvl2pPr lvl="1" rtl="0">
              <a:spcBef>
                <a:spcPts val="0"/>
              </a:spcBef>
              <a:spcAft>
                <a:spcPts val="0"/>
              </a:spcAft>
              <a:buClr>
                <a:srgbClr val="939597"/>
              </a:buClr>
              <a:buSzPts val="700"/>
              <a:buNone/>
              <a:defRPr sz="700">
                <a:solidFill>
                  <a:srgbClr val="939597"/>
                </a:solidFill>
              </a:defRPr>
            </a:lvl2pPr>
            <a:lvl3pPr lvl="2" rtl="0">
              <a:spcBef>
                <a:spcPts val="0"/>
              </a:spcBef>
              <a:spcAft>
                <a:spcPts val="0"/>
              </a:spcAft>
              <a:buClr>
                <a:srgbClr val="939597"/>
              </a:buClr>
              <a:buSzPts val="700"/>
              <a:buNone/>
              <a:defRPr sz="700">
                <a:solidFill>
                  <a:srgbClr val="939597"/>
                </a:solidFill>
              </a:defRPr>
            </a:lvl3pPr>
            <a:lvl4pPr lvl="3" rtl="0">
              <a:spcBef>
                <a:spcPts val="0"/>
              </a:spcBef>
              <a:spcAft>
                <a:spcPts val="0"/>
              </a:spcAft>
              <a:buClr>
                <a:srgbClr val="939597"/>
              </a:buClr>
              <a:buSzPts val="700"/>
              <a:buNone/>
              <a:defRPr sz="700">
                <a:solidFill>
                  <a:srgbClr val="939597"/>
                </a:solidFill>
              </a:defRPr>
            </a:lvl4pPr>
            <a:lvl5pPr lvl="4" rtl="0">
              <a:spcBef>
                <a:spcPts val="0"/>
              </a:spcBef>
              <a:spcAft>
                <a:spcPts val="0"/>
              </a:spcAft>
              <a:buClr>
                <a:srgbClr val="939597"/>
              </a:buClr>
              <a:buSzPts val="700"/>
              <a:buNone/>
              <a:defRPr sz="700">
                <a:solidFill>
                  <a:srgbClr val="939597"/>
                </a:solidFill>
              </a:defRPr>
            </a:lvl5pPr>
            <a:lvl6pPr lvl="5" rtl="0">
              <a:spcBef>
                <a:spcPts val="0"/>
              </a:spcBef>
              <a:spcAft>
                <a:spcPts val="0"/>
              </a:spcAft>
              <a:buClr>
                <a:srgbClr val="939597"/>
              </a:buClr>
              <a:buSzPts val="700"/>
              <a:buNone/>
              <a:defRPr sz="700">
                <a:solidFill>
                  <a:srgbClr val="939597"/>
                </a:solidFill>
              </a:defRPr>
            </a:lvl6pPr>
            <a:lvl7pPr lvl="6" rtl="0">
              <a:spcBef>
                <a:spcPts val="0"/>
              </a:spcBef>
              <a:spcAft>
                <a:spcPts val="0"/>
              </a:spcAft>
              <a:buClr>
                <a:srgbClr val="939597"/>
              </a:buClr>
              <a:buSzPts val="700"/>
              <a:buNone/>
              <a:defRPr sz="700">
                <a:solidFill>
                  <a:srgbClr val="939597"/>
                </a:solidFill>
              </a:defRPr>
            </a:lvl7pPr>
            <a:lvl8pPr lvl="7" rtl="0">
              <a:spcBef>
                <a:spcPts val="0"/>
              </a:spcBef>
              <a:spcAft>
                <a:spcPts val="0"/>
              </a:spcAft>
              <a:buClr>
                <a:srgbClr val="939597"/>
              </a:buClr>
              <a:buSzPts val="700"/>
              <a:buNone/>
              <a:defRPr sz="700">
                <a:solidFill>
                  <a:srgbClr val="939597"/>
                </a:solidFill>
              </a:defRPr>
            </a:lvl8pPr>
            <a:lvl9pPr lvl="8" rtl="0">
              <a:spcBef>
                <a:spcPts val="0"/>
              </a:spcBef>
              <a:spcAft>
                <a:spcPts val="0"/>
              </a:spcAft>
              <a:buClr>
                <a:srgbClr val="939597"/>
              </a:buClr>
              <a:buSzPts val="700"/>
              <a:buNone/>
              <a:defRPr sz="700">
                <a:solidFill>
                  <a:srgbClr val="939597"/>
                </a:solidFill>
              </a:defRPr>
            </a:lvl9pPr>
          </a:lstStyle>
          <a:p/>
        </p:txBody>
      </p:sp>
      <p:sp>
        <p:nvSpPr>
          <p:cNvPr id="261" name="Google Shape;261;p38"/>
          <p:cNvSpPr txBox="1"/>
          <p:nvPr>
            <p:ph idx="2" type="body"/>
          </p:nvPr>
        </p:nvSpPr>
        <p:spPr>
          <a:xfrm>
            <a:off x="656375" y="1762150"/>
            <a:ext cx="5476200" cy="1974000"/>
          </a:xfrm>
          <a:prstGeom prst="rect">
            <a:avLst/>
          </a:prstGeom>
        </p:spPr>
        <p:txBody>
          <a:bodyPr anchorCtr="0" anchor="t" bIns="0" lIns="0" spcFirstLastPara="1" rIns="0" wrap="square" tIns="0">
            <a:noAutofit/>
          </a:bodyPr>
          <a:lstStyle>
            <a:lvl1pPr indent="-342900" lvl="0" marL="457200" rtl="0">
              <a:lnSpc>
                <a:spcPct val="95000"/>
              </a:lnSpc>
              <a:spcBef>
                <a:spcPts val="0"/>
              </a:spcBef>
              <a:spcAft>
                <a:spcPts val="0"/>
              </a:spcAft>
              <a:buClr>
                <a:srgbClr val="404041"/>
              </a:buClr>
              <a:buSzPts val="1800"/>
              <a:buFont typeface="Calibri"/>
              <a:buChar char="●"/>
              <a:defRPr b="1">
                <a:solidFill>
                  <a:srgbClr val="404041"/>
                </a:solidFill>
                <a:latin typeface="Calibri"/>
                <a:ea typeface="Calibri"/>
                <a:cs typeface="Calibri"/>
                <a:sym typeface="Calibri"/>
              </a:defRPr>
            </a:lvl1pPr>
            <a:lvl2pPr indent="-342900" lvl="1" marL="9144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2pPr>
            <a:lvl3pPr indent="-342900" lvl="2" marL="13716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3pPr>
            <a:lvl4pPr indent="-342900" lvl="3" marL="18288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4pPr>
            <a:lvl5pPr indent="-342900" lvl="4" marL="22860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5pPr>
            <a:lvl6pPr indent="-342900" lvl="5" marL="27432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6pPr>
            <a:lvl7pPr indent="-342900" lvl="6" marL="32004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7pPr>
            <a:lvl8pPr indent="-342900" lvl="7" marL="36576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8pPr>
            <a:lvl9pPr indent="-342900" lvl="8" marL="4114800" rtl="0">
              <a:lnSpc>
                <a:spcPct val="95000"/>
              </a:lnSpc>
              <a:spcBef>
                <a:spcPts val="800"/>
              </a:spcBef>
              <a:spcAft>
                <a:spcPts val="800"/>
              </a:spcAft>
              <a:buClr>
                <a:srgbClr val="404041"/>
              </a:buClr>
              <a:buSzPts val="1800"/>
              <a:buFont typeface="Calibri"/>
              <a:buChar char="■"/>
              <a:defRPr>
                <a:solidFill>
                  <a:srgbClr val="404041"/>
                </a:solidFill>
                <a:latin typeface="Calibri"/>
                <a:ea typeface="Calibri"/>
                <a:cs typeface="Calibri"/>
                <a:sym typeface="Calibri"/>
              </a:defRPr>
            </a:lvl9pPr>
          </a:lstStyle>
          <a:p/>
        </p:txBody>
      </p:sp>
      <p:sp>
        <p:nvSpPr>
          <p:cNvPr id="262" name="Google Shape;262;p38"/>
          <p:cNvSpPr txBox="1"/>
          <p:nvPr>
            <p:ph type="title"/>
          </p:nvPr>
        </p:nvSpPr>
        <p:spPr>
          <a:xfrm>
            <a:off x="656375" y="954875"/>
            <a:ext cx="5144400" cy="762600"/>
          </a:xfrm>
          <a:prstGeom prst="rect">
            <a:avLst/>
          </a:prstGeom>
        </p:spPr>
        <p:txBody>
          <a:bodyPr anchorCtr="0" anchor="t" bIns="0" lIns="0" spcFirstLastPara="1" rIns="0" wrap="square" tIns="0">
            <a:noAutofit/>
          </a:bodyPr>
          <a:lstStyle>
            <a:lvl1pPr lvl="0" rtl="0">
              <a:spcBef>
                <a:spcPts val="0"/>
              </a:spcBef>
              <a:spcAft>
                <a:spcPts val="0"/>
              </a:spcAft>
              <a:buClr>
                <a:srgbClr val="404041"/>
              </a:buClr>
              <a:buSzPts val="2400"/>
              <a:buNone/>
              <a:defRPr b="0" sz="2400">
                <a:solidFill>
                  <a:srgbClr val="404041"/>
                </a:solidFill>
              </a:defRPr>
            </a:lvl1pPr>
            <a:lvl2pPr lvl="1" rtl="0">
              <a:spcBef>
                <a:spcPts val="30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PAGE - 1 COLOUMN 2">
  <p:cSld name="CUSTOM_3_2">
    <p:spTree>
      <p:nvGrpSpPr>
        <p:cNvPr id="263" name="Shape 263"/>
        <p:cNvGrpSpPr/>
        <p:nvPr/>
      </p:nvGrpSpPr>
      <p:grpSpPr>
        <a:xfrm>
          <a:off x="0" y="0"/>
          <a:ext cx="0" cy="0"/>
          <a:chOff x="0" y="0"/>
          <a:chExt cx="0" cy="0"/>
        </a:xfrm>
      </p:grpSpPr>
      <p:sp>
        <p:nvSpPr>
          <p:cNvPr id="264" name="Google Shape;264;p39"/>
          <p:cNvSpPr/>
          <p:nvPr/>
        </p:nvSpPr>
        <p:spPr>
          <a:xfrm>
            <a:off x="603400" y="4745175"/>
            <a:ext cx="1150500" cy="1848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5" name="Google Shape;265;p39"/>
          <p:cNvSpPr txBox="1"/>
          <p:nvPr>
            <p:ph idx="1" type="subTitle"/>
          </p:nvPr>
        </p:nvSpPr>
        <p:spPr>
          <a:xfrm>
            <a:off x="661057" y="4761948"/>
            <a:ext cx="3623100" cy="107700"/>
          </a:xfrm>
          <a:prstGeom prst="rect">
            <a:avLst/>
          </a:prstGeom>
        </p:spPr>
        <p:txBody>
          <a:bodyPr anchorCtr="0" anchor="t" bIns="0" lIns="0" spcFirstLastPara="1" rIns="0" wrap="square" tIns="0">
            <a:noAutofit/>
          </a:bodyPr>
          <a:lstStyle>
            <a:lvl1pPr lvl="0" rtl="0">
              <a:spcBef>
                <a:spcPts val="0"/>
              </a:spcBef>
              <a:spcAft>
                <a:spcPts val="0"/>
              </a:spcAft>
              <a:buClr>
                <a:srgbClr val="939597"/>
              </a:buClr>
              <a:buSzPts val="700"/>
              <a:buFont typeface="Calibri"/>
              <a:buNone/>
              <a:defRPr sz="700">
                <a:solidFill>
                  <a:srgbClr val="939597"/>
                </a:solidFill>
                <a:latin typeface="Calibri"/>
                <a:ea typeface="Calibri"/>
                <a:cs typeface="Calibri"/>
                <a:sym typeface="Calibri"/>
              </a:defRPr>
            </a:lvl1pPr>
            <a:lvl2pPr lvl="1" rtl="0">
              <a:spcBef>
                <a:spcPts val="0"/>
              </a:spcBef>
              <a:spcAft>
                <a:spcPts val="0"/>
              </a:spcAft>
              <a:buClr>
                <a:srgbClr val="939597"/>
              </a:buClr>
              <a:buSzPts val="700"/>
              <a:buNone/>
              <a:defRPr sz="700">
                <a:solidFill>
                  <a:srgbClr val="939597"/>
                </a:solidFill>
              </a:defRPr>
            </a:lvl2pPr>
            <a:lvl3pPr lvl="2" rtl="0">
              <a:spcBef>
                <a:spcPts val="0"/>
              </a:spcBef>
              <a:spcAft>
                <a:spcPts val="0"/>
              </a:spcAft>
              <a:buClr>
                <a:srgbClr val="939597"/>
              </a:buClr>
              <a:buSzPts val="700"/>
              <a:buNone/>
              <a:defRPr sz="700">
                <a:solidFill>
                  <a:srgbClr val="939597"/>
                </a:solidFill>
              </a:defRPr>
            </a:lvl3pPr>
            <a:lvl4pPr lvl="3" rtl="0">
              <a:spcBef>
                <a:spcPts val="0"/>
              </a:spcBef>
              <a:spcAft>
                <a:spcPts val="0"/>
              </a:spcAft>
              <a:buClr>
                <a:srgbClr val="939597"/>
              </a:buClr>
              <a:buSzPts val="700"/>
              <a:buNone/>
              <a:defRPr sz="700">
                <a:solidFill>
                  <a:srgbClr val="939597"/>
                </a:solidFill>
              </a:defRPr>
            </a:lvl4pPr>
            <a:lvl5pPr lvl="4" rtl="0">
              <a:spcBef>
                <a:spcPts val="0"/>
              </a:spcBef>
              <a:spcAft>
                <a:spcPts val="0"/>
              </a:spcAft>
              <a:buClr>
                <a:srgbClr val="939597"/>
              </a:buClr>
              <a:buSzPts val="700"/>
              <a:buNone/>
              <a:defRPr sz="700">
                <a:solidFill>
                  <a:srgbClr val="939597"/>
                </a:solidFill>
              </a:defRPr>
            </a:lvl5pPr>
            <a:lvl6pPr lvl="5" rtl="0">
              <a:spcBef>
                <a:spcPts val="0"/>
              </a:spcBef>
              <a:spcAft>
                <a:spcPts val="0"/>
              </a:spcAft>
              <a:buClr>
                <a:srgbClr val="939597"/>
              </a:buClr>
              <a:buSzPts val="700"/>
              <a:buNone/>
              <a:defRPr sz="700">
                <a:solidFill>
                  <a:srgbClr val="939597"/>
                </a:solidFill>
              </a:defRPr>
            </a:lvl6pPr>
            <a:lvl7pPr lvl="6" rtl="0">
              <a:spcBef>
                <a:spcPts val="0"/>
              </a:spcBef>
              <a:spcAft>
                <a:spcPts val="0"/>
              </a:spcAft>
              <a:buClr>
                <a:srgbClr val="939597"/>
              </a:buClr>
              <a:buSzPts val="700"/>
              <a:buNone/>
              <a:defRPr sz="700">
                <a:solidFill>
                  <a:srgbClr val="939597"/>
                </a:solidFill>
              </a:defRPr>
            </a:lvl7pPr>
            <a:lvl8pPr lvl="7" rtl="0">
              <a:spcBef>
                <a:spcPts val="0"/>
              </a:spcBef>
              <a:spcAft>
                <a:spcPts val="0"/>
              </a:spcAft>
              <a:buClr>
                <a:srgbClr val="939597"/>
              </a:buClr>
              <a:buSzPts val="700"/>
              <a:buNone/>
              <a:defRPr sz="700">
                <a:solidFill>
                  <a:srgbClr val="939597"/>
                </a:solidFill>
              </a:defRPr>
            </a:lvl8pPr>
            <a:lvl9pPr lvl="8" rtl="0">
              <a:spcBef>
                <a:spcPts val="0"/>
              </a:spcBef>
              <a:spcAft>
                <a:spcPts val="0"/>
              </a:spcAft>
              <a:buClr>
                <a:srgbClr val="939597"/>
              </a:buClr>
              <a:buSzPts val="700"/>
              <a:buNone/>
              <a:defRPr sz="700">
                <a:solidFill>
                  <a:srgbClr val="939597"/>
                </a:solidFill>
              </a:defRPr>
            </a:lvl9pPr>
          </a:lstStyle>
          <a:p/>
        </p:txBody>
      </p:sp>
      <p:sp>
        <p:nvSpPr>
          <p:cNvPr id="266" name="Google Shape;266;p39"/>
          <p:cNvSpPr txBox="1"/>
          <p:nvPr>
            <p:ph idx="2" type="body"/>
          </p:nvPr>
        </p:nvSpPr>
        <p:spPr>
          <a:xfrm>
            <a:off x="656375" y="1762150"/>
            <a:ext cx="5476200" cy="1974000"/>
          </a:xfrm>
          <a:prstGeom prst="rect">
            <a:avLst/>
          </a:prstGeom>
        </p:spPr>
        <p:txBody>
          <a:bodyPr anchorCtr="0" anchor="t" bIns="0" lIns="0" spcFirstLastPara="1" rIns="0" wrap="square" tIns="0">
            <a:noAutofit/>
          </a:bodyPr>
          <a:lstStyle>
            <a:lvl1pPr indent="-342900" lvl="0" marL="457200" rtl="0">
              <a:lnSpc>
                <a:spcPct val="95000"/>
              </a:lnSpc>
              <a:spcBef>
                <a:spcPts val="0"/>
              </a:spcBef>
              <a:spcAft>
                <a:spcPts val="0"/>
              </a:spcAft>
              <a:buClr>
                <a:srgbClr val="404041"/>
              </a:buClr>
              <a:buSzPts val="1800"/>
              <a:buFont typeface="Calibri"/>
              <a:buChar char="●"/>
              <a:defRPr b="1">
                <a:solidFill>
                  <a:srgbClr val="404041"/>
                </a:solidFill>
                <a:latin typeface="Calibri"/>
                <a:ea typeface="Calibri"/>
                <a:cs typeface="Calibri"/>
                <a:sym typeface="Calibri"/>
              </a:defRPr>
            </a:lvl1pPr>
            <a:lvl2pPr indent="-342900" lvl="1" marL="9144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2pPr>
            <a:lvl3pPr indent="-342900" lvl="2" marL="13716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3pPr>
            <a:lvl4pPr indent="-342900" lvl="3" marL="18288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4pPr>
            <a:lvl5pPr indent="-342900" lvl="4" marL="22860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5pPr>
            <a:lvl6pPr indent="-342900" lvl="5" marL="27432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6pPr>
            <a:lvl7pPr indent="-342900" lvl="6" marL="32004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7pPr>
            <a:lvl8pPr indent="-342900" lvl="7" marL="36576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8pPr>
            <a:lvl9pPr indent="-342900" lvl="8" marL="4114800" rtl="0">
              <a:lnSpc>
                <a:spcPct val="95000"/>
              </a:lnSpc>
              <a:spcBef>
                <a:spcPts val="800"/>
              </a:spcBef>
              <a:spcAft>
                <a:spcPts val="800"/>
              </a:spcAft>
              <a:buClr>
                <a:srgbClr val="404041"/>
              </a:buClr>
              <a:buSzPts val="1800"/>
              <a:buFont typeface="Calibri"/>
              <a:buChar char="■"/>
              <a:defRPr>
                <a:solidFill>
                  <a:srgbClr val="404041"/>
                </a:solidFill>
                <a:latin typeface="Calibri"/>
                <a:ea typeface="Calibri"/>
                <a:cs typeface="Calibri"/>
                <a:sym typeface="Calibri"/>
              </a:defRPr>
            </a:lvl9pPr>
          </a:lstStyle>
          <a:p/>
        </p:txBody>
      </p:sp>
      <p:sp>
        <p:nvSpPr>
          <p:cNvPr id="267" name="Google Shape;267;p39"/>
          <p:cNvSpPr txBox="1"/>
          <p:nvPr>
            <p:ph type="title"/>
          </p:nvPr>
        </p:nvSpPr>
        <p:spPr>
          <a:xfrm>
            <a:off x="656375" y="954875"/>
            <a:ext cx="5144400" cy="762600"/>
          </a:xfrm>
          <a:prstGeom prst="rect">
            <a:avLst/>
          </a:prstGeom>
        </p:spPr>
        <p:txBody>
          <a:bodyPr anchorCtr="0" anchor="t" bIns="0" lIns="0" spcFirstLastPara="1" rIns="0" wrap="square" tIns="0">
            <a:noAutofit/>
          </a:bodyPr>
          <a:lstStyle>
            <a:lvl1pPr lvl="0" rtl="0">
              <a:spcBef>
                <a:spcPts val="0"/>
              </a:spcBef>
              <a:spcAft>
                <a:spcPts val="0"/>
              </a:spcAft>
              <a:buClr>
                <a:srgbClr val="404041"/>
              </a:buClr>
              <a:buSzPts val="2400"/>
              <a:buNone/>
              <a:defRPr b="0" sz="2400">
                <a:solidFill>
                  <a:srgbClr val="404041"/>
                </a:solidFill>
              </a:defRPr>
            </a:lvl1pPr>
            <a:lvl2pPr lvl="1" rtl="0">
              <a:spcBef>
                <a:spcPts val="30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PAGE - 1 COLOUMN 1">
  <p:cSld name="CUSTOM_3_1">
    <p:spTree>
      <p:nvGrpSpPr>
        <p:cNvPr id="268" name="Shape 268"/>
        <p:cNvGrpSpPr/>
        <p:nvPr/>
      </p:nvGrpSpPr>
      <p:grpSpPr>
        <a:xfrm>
          <a:off x="0" y="0"/>
          <a:ext cx="0" cy="0"/>
          <a:chOff x="0" y="0"/>
          <a:chExt cx="0" cy="0"/>
        </a:xfrm>
      </p:grpSpPr>
      <p:pic>
        <p:nvPicPr>
          <p:cNvPr id="269" name="Google Shape;269;p40"/>
          <p:cNvPicPr preferRelativeResize="0"/>
          <p:nvPr/>
        </p:nvPicPr>
        <p:blipFill>
          <a:blip r:embed="rId2">
            <a:alphaModFix/>
          </a:blip>
          <a:stretch>
            <a:fillRect/>
          </a:stretch>
        </p:blipFill>
        <p:spPr>
          <a:xfrm>
            <a:off x="0" y="5"/>
            <a:ext cx="9144003" cy="4464845"/>
          </a:xfrm>
          <a:prstGeom prst="rect">
            <a:avLst/>
          </a:prstGeom>
          <a:noFill/>
          <a:ln>
            <a:noFill/>
          </a:ln>
        </p:spPr>
      </p:pic>
      <p:sp>
        <p:nvSpPr>
          <p:cNvPr id="270" name="Google Shape;270;p40"/>
          <p:cNvSpPr/>
          <p:nvPr/>
        </p:nvSpPr>
        <p:spPr>
          <a:xfrm>
            <a:off x="603400" y="4745175"/>
            <a:ext cx="1150500" cy="1848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1" name="Google Shape;271;p40"/>
          <p:cNvSpPr txBox="1"/>
          <p:nvPr>
            <p:ph idx="1" type="subTitle"/>
          </p:nvPr>
        </p:nvSpPr>
        <p:spPr>
          <a:xfrm>
            <a:off x="661057" y="4761948"/>
            <a:ext cx="3623100" cy="107700"/>
          </a:xfrm>
          <a:prstGeom prst="rect">
            <a:avLst/>
          </a:prstGeom>
        </p:spPr>
        <p:txBody>
          <a:bodyPr anchorCtr="0" anchor="t" bIns="0" lIns="0" spcFirstLastPara="1" rIns="0" wrap="square" tIns="0">
            <a:noAutofit/>
          </a:bodyPr>
          <a:lstStyle>
            <a:lvl1pPr lvl="0" rtl="0">
              <a:spcBef>
                <a:spcPts val="0"/>
              </a:spcBef>
              <a:spcAft>
                <a:spcPts val="0"/>
              </a:spcAft>
              <a:buClr>
                <a:srgbClr val="939597"/>
              </a:buClr>
              <a:buSzPts val="700"/>
              <a:buFont typeface="Calibri"/>
              <a:buNone/>
              <a:defRPr sz="700">
                <a:solidFill>
                  <a:srgbClr val="939597"/>
                </a:solidFill>
                <a:latin typeface="Calibri"/>
                <a:ea typeface="Calibri"/>
                <a:cs typeface="Calibri"/>
                <a:sym typeface="Calibri"/>
              </a:defRPr>
            </a:lvl1pPr>
            <a:lvl2pPr lvl="1" rtl="0">
              <a:spcBef>
                <a:spcPts val="0"/>
              </a:spcBef>
              <a:spcAft>
                <a:spcPts val="0"/>
              </a:spcAft>
              <a:buClr>
                <a:srgbClr val="939597"/>
              </a:buClr>
              <a:buSzPts val="700"/>
              <a:buNone/>
              <a:defRPr sz="700">
                <a:solidFill>
                  <a:srgbClr val="939597"/>
                </a:solidFill>
              </a:defRPr>
            </a:lvl2pPr>
            <a:lvl3pPr lvl="2" rtl="0">
              <a:spcBef>
                <a:spcPts val="0"/>
              </a:spcBef>
              <a:spcAft>
                <a:spcPts val="0"/>
              </a:spcAft>
              <a:buClr>
                <a:srgbClr val="939597"/>
              </a:buClr>
              <a:buSzPts val="700"/>
              <a:buNone/>
              <a:defRPr sz="700">
                <a:solidFill>
                  <a:srgbClr val="939597"/>
                </a:solidFill>
              </a:defRPr>
            </a:lvl3pPr>
            <a:lvl4pPr lvl="3" rtl="0">
              <a:spcBef>
                <a:spcPts val="0"/>
              </a:spcBef>
              <a:spcAft>
                <a:spcPts val="0"/>
              </a:spcAft>
              <a:buClr>
                <a:srgbClr val="939597"/>
              </a:buClr>
              <a:buSzPts val="700"/>
              <a:buNone/>
              <a:defRPr sz="700">
                <a:solidFill>
                  <a:srgbClr val="939597"/>
                </a:solidFill>
              </a:defRPr>
            </a:lvl4pPr>
            <a:lvl5pPr lvl="4" rtl="0">
              <a:spcBef>
                <a:spcPts val="0"/>
              </a:spcBef>
              <a:spcAft>
                <a:spcPts val="0"/>
              </a:spcAft>
              <a:buClr>
                <a:srgbClr val="939597"/>
              </a:buClr>
              <a:buSzPts val="700"/>
              <a:buNone/>
              <a:defRPr sz="700">
                <a:solidFill>
                  <a:srgbClr val="939597"/>
                </a:solidFill>
              </a:defRPr>
            </a:lvl5pPr>
            <a:lvl6pPr lvl="5" rtl="0">
              <a:spcBef>
                <a:spcPts val="0"/>
              </a:spcBef>
              <a:spcAft>
                <a:spcPts val="0"/>
              </a:spcAft>
              <a:buClr>
                <a:srgbClr val="939597"/>
              </a:buClr>
              <a:buSzPts val="700"/>
              <a:buNone/>
              <a:defRPr sz="700">
                <a:solidFill>
                  <a:srgbClr val="939597"/>
                </a:solidFill>
              </a:defRPr>
            </a:lvl6pPr>
            <a:lvl7pPr lvl="6" rtl="0">
              <a:spcBef>
                <a:spcPts val="0"/>
              </a:spcBef>
              <a:spcAft>
                <a:spcPts val="0"/>
              </a:spcAft>
              <a:buClr>
                <a:srgbClr val="939597"/>
              </a:buClr>
              <a:buSzPts val="700"/>
              <a:buNone/>
              <a:defRPr sz="700">
                <a:solidFill>
                  <a:srgbClr val="939597"/>
                </a:solidFill>
              </a:defRPr>
            </a:lvl7pPr>
            <a:lvl8pPr lvl="7" rtl="0">
              <a:spcBef>
                <a:spcPts val="0"/>
              </a:spcBef>
              <a:spcAft>
                <a:spcPts val="0"/>
              </a:spcAft>
              <a:buClr>
                <a:srgbClr val="939597"/>
              </a:buClr>
              <a:buSzPts val="700"/>
              <a:buNone/>
              <a:defRPr sz="700">
                <a:solidFill>
                  <a:srgbClr val="939597"/>
                </a:solidFill>
              </a:defRPr>
            </a:lvl8pPr>
            <a:lvl9pPr lvl="8" rtl="0">
              <a:spcBef>
                <a:spcPts val="0"/>
              </a:spcBef>
              <a:spcAft>
                <a:spcPts val="0"/>
              </a:spcAft>
              <a:buClr>
                <a:srgbClr val="939597"/>
              </a:buClr>
              <a:buSzPts val="700"/>
              <a:buNone/>
              <a:defRPr sz="700">
                <a:solidFill>
                  <a:srgbClr val="939597"/>
                </a:solidFill>
              </a:defRPr>
            </a:lvl9pPr>
          </a:lstStyle>
          <a:p/>
        </p:txBody>
      </p:sp>
      <p:sp>
        <p:nvSpPr>
          <p:cNvPr id="272" name="Google Shape;272;p40"/>
          <p:cNvSpPr txBox="1"/>
          <p:nvPr>
            <p:ph idx="2" type="body"/>
          </p:nvPr>
        </p:nvSpPr>
        <p:spPr>
          <a:xfrm>
            <a:off x="656375" y="1762150"/>
            <a:ext cx="5476200" cy="1974000"/>
          </a:xfrm>
          <a:prstGeom prst="rect">
            <a:avLst/>
          </a:prstGeom>
        </p:spPr>
        <p:txBody>
          <a:bodyPr anchorCtr="0" anchor="t" bIns="0" lIns="0" spcFirstLastPara="1" rIns="0" wrap="square" tIns="0">
            <a:noAutofit/>
          </a:bodyPr>
          <a:lstStyle>
            <a:lvl1pPr indent="-342900" lvl="0" marL="457200" rtl="0">
              <a:lnSpc>
                <a:spcPct val="95000"/>
              </a:lnSpc>
              <a:spcBef>
                <a:spcPts val="0"/>
              </a:spcBef>
              <a:spcAft>
                <a:spcPts val="0"/>
              </a:spcAft>
              <a:buClr>
                <a:schemeClr val="lt1"/>
              </a:buClr>
              <a:buSzPts val="1800"/>
              <a:buFont typeface="Calibri"/>
              <a:buChar char="●"/>
              <a:defRPr b="1">
                <a:solidFill>
                  <a:schemeClr val="lt1"/>
                </a:solidFill>
                <a:latin typeface="Calibri"/>
                <a:ea typeface="Calibri"/>
                <a:cs typeface="Calibri"/>
                <a:sym typeface="Calibri"/>
              </a:defRPr>
            </a:lvl1pPr>
            <a:lvl2pPr indent="-342900" lvl="1" marL="914400" rtl="0">
              <a:lnSpc>
                <a:spcPct val="95000"/>
              </a:lnSpc>
              <a:spcBef>
                <a:spcPts val="800"/>
              </a:spcBef>
              <a:spcAft>
                <a:spcPts val="0"/>
              </a:spcAft>
              <a:buClr>
                <a:schemeClr val="lt1"/>
              </a:buClr>
              <a:buSzPts val="1800"/>
              <a:buFont typeface="Calibri"/>
              <a:buChar char="○"/>
              <a:defRPr>
                <a:solidFill>
                  <a:schemeClr val="lt1"/>
                </a:solidFill>
                <a:latin typeface="Calibri"/>
                <a:ea typeface="Calibri"/>
                <a:cs typeface="Calibri"/>
                <a:sym typeface="Calibri"/>
              </a:defRPr>
            </a:lvl2pPr>
            <a:lvl3pPr indent="-342900" lvl="2" marL="1371600" rtl="0">
              <a:lnSpc>
                <a:spcPct val="95000"/>
              </a:lnSpc>
              <a:spcBef>
                <a:spcPts val="800"/>
              </a:spcBef>
              <a:spcAft>
                <a:spcPts val="0"/>
              </a:spcAft>
              <a:buClr>
                <a:schemeClr val="lt1"/>
              </a:buClr>
              <a:buSzPts val="1800"/>
              <a:buFont typeface="Calibri"/>
              <a:buChar char="■"/>
              <a:defRPr>
                <a:solidFill>
                  <a:schemeClr val="lt1"/>
                </a:solidFill>
                <a:latin typeface="Calibri"/>
                <a:ea typeface="Calibri"/>
                <a:cs typeface="Calibri"/>
                <a:sym typeface="Calibri"/>
              </a:defRPr>
            </a:lvl3pPr>
            <a:lvl4pPr indent="-342900" lvl="3" marL="1828800" rtl="0">
              <a:lnSpc>
                <a:spcPct val="95000"/>
              </a:lnSpc>
              <a:spcBef>
                <a:spcPts val="800"/>
              </a:spcBef>
              <a:spcAft>
                <a:spcPts val="0"/>
              </a:spcAft>
              <a:buClr>
                <a:schemeClr val="lt1"/>
              </a:buClr>
              <a:buSzPts val="1800"/>
              <a:buFont typeface="Calibri"/>
              <a:buChar char="●"/>
              <a:defRPr>
                <a:solidFill>
                  <a:schemeClr val="lt1"/>
                </a:solidFill>
                <a:latin typeface="Calibri"/>
                <a:ea typeface="Calibri"/>
                <a:cs typeface="Calibri"/>
                <a:sym typeface="Calibri"/>
              </a:defRPr>
            </a:lvl4pPr>
            <a:lvl5pPr indent="-342900" lvl="4" marL="2286000" rtl="0">
              <a:lnSpc>
                <a:spcPct val="95000"/>
              </a:lnSpc>
              <a:spcBef>
                <a:spcPts val="800"/>
              </a:spcBef>
              <a:spcAft>
                <a:spcPts val="0"/>
              </a:spcAft>
              <a:buClr>
                <a:schemeClr val="lt1"/>
              </a:buClr>
              <a:buSzPts val="1800"/>
              <a:buFont typeface="Calibri"/>
              <a:buChar char="○"/>
              <a:defRPr>
                <a:solidFill>
                  <a:schemeClr val="lt1"/>
                </a:solidFill>
                <a:latin typeface="Calibri"/>
                <a:ea typeface="Calibri"/>
                <a:cs typeface="Calibri"/>
                <a:sym typeface="Calibri"/>
              </a:defRPr>
            </a:lvl5pPr>
            <a:lvl6pPr indent="-342900" lvl="5" marL="2743200" rtl="0">
              <a:lnSpc>
                <a:spcPct val="95000"/>
              </a:lnSpc>
              <a:spcBef>
                <a:spcPts val="800"/>
              </a:spcBef>
              <a:spcAft>
                <a:spcPts val="0"/>
              </a:spcAft>
              <a:buClr>
                <a:schemeClr val="lt1"/>
              </a:buClr>
              <a:buSzPts val="1800"/>
              <a:buFont typeface="Calibri"/>
              <a:buChar char="■"/>
              <a:defRPr>
                <a:solidFill>
                  <a:schemeClr val="lt1"/>
                </a:solidFill>
                <a:latin typeface="Calibri"/>
                <a:ea typeface="Calibri"/>
                <a:cs typeface="Calibri"/>
                <a:sym typeface="Calibri"/>
              </a:defRPr>
            </a:lvl6pPr>
            <a:lvl7pPr indent="-342900" lvl="6" marL="3200400" rtl="0">
              <a:lnSpc>
                <a:spcPct val="95000"/>
              </a:lnSpc>
              <a:spcBef>
                <a:spcPts val="800"/>
              </a:spcBef>
              <a:spcAft>
                <a:spcPts val="0"/>
              </a:spcAft>
              <a:buClr>
                <a:schemeClr val="lt1"/>
              </a:buClr>
              <a:buSzPts val="1800"/>
              <a:buFont typeface="Calibri"/>
              <a:buChar char="●"/>
              <a:defRPr>
                <a:solidFill>
                  <a:schemeClr val="lt1"/>
                </a:solidFill>
                <a:latin typeface="Calibri"/>
                <a:ea typeface="Calibri"/>
                <a:cs typeface="Calibri"/>
                <a:sym typeface="Calibri"/>
              </a:defRPr>
            </a:lvl7pPr>
            <a:lvl8pPr indent="-342900" lvl="7" marL="3657600" rtl="0">
              <a:lnSpc>
                <a:spcPct val="95000"/>
              </a:lnSpc>
              <a:spcBef>
                <a:spcPts val="800"/>
              </a:spcBef>
              <a:spcAft>
                <a:spcPts val="0"/>
              </a:spcAft>
              <a:buClr>
                <a:schemeClr val="lt1"/>
              </a:buClr>
              <a:buSzPts val="1800"/>
              <a:buFont typeface="Calibri"/>
              <a:buChar char="○"/>
              <a:defRPr>
                <a:solidFill>
                  <a:schemeClr val="lt1"/>
                </a:solidFill>
                <a:latin typeface="Calibri"/>
                <a:ea typeface="Calibri"/>
                <a:cs typeface="Calibri"/>
                <a:sym typeface="Calibri"/>
              </a:defRPr>
            </a:lvl8pPr>
            <a:lvl9pPr indent="-342900" lvl="8" marL="4114800" rtl="0">
              <a:lnSpc>
                <a:spcPct val="95000"/>
              </a:lnSpc>
              <a:spcBef>
                <a:spcPts val="800"/>
              </a:spcBef>
              <a:spcAft>
                <a:spcPts val="800"/>
              </a:spcAft>
              <a:buClr>
                <a:schemeClr val="lt1"/>
              </a:buClr>
              <a:buSzPts val="1800"/>
              <a:buFont typeface="Calibri"/>
              <a:buChar char="■"/>
              <a:defRPr>
                <a:solidFill>
                  <a:schemeClr val="lt1"/>
                </a:solidFill>
                <a:latin typeface="Calibri"/>
                <a:ea typeface="Calibri"/>
                <a:cs typeface="Calibri"/>
                <a:sym typeface="Calibri"/>
              </a:defRPr>
            </a:lvl9pPr>
          </a:lstStyle>
          <a:p/>
        </p:txBody>
      </p:sp>
      <p:sp>
        <p:nvSpPr>
          <p:cNvPr id="273" name="Google Shape;273;p40"/>
          <p:cNvSpPr txBox="1"/>
          <p:nvPr>
            <p:ph type="title"/>
          </p:nvPr>
        </p:nvSpPr>
        <p:spPr>
          <a:xfrm>
            <a:off x="656375" y="954875"/>
            <a:ext cx="5144400" cy="762600"/>
          </a:xfrm>
          <a:prstGeom prst="rect">
            <a:avLst/>
          </a:prstGeom>
        </p:spPr>
        <p:txBody>
          <a:bodyPr anchorCtr="0" anchor="t" bIns="0" lIns="0" spcFirstLastPara="1" rIns="0" wrap="square" tIns="0">
            <a:noAutofit/>
          </a:bodyPr>
          <a:lstStyle>
            <a:lvl1pPr lvl="0" rtl="0">
              <a:spcBef>
                <a:spcPts val="0"/>
              </a:spcBef>
              <a:spcAft>
                <a:spcPts val="0"/>
              </a:spcAft>
              <a:buClr>
                <a:schemeClr val="lt1"/>
              </a:buClr>
              <a:buSzPts val="2400"/>
              <a:buNone/>
              <a:defRPr b="0" sz="2400">
                <a:solidFill>
                  <a:schemeClr val="lt1"/>
                </a:solidFill>
              </a:defRPr>
            </a:lvl1pPr>
            <a:lvl2pPr lvl="1" rtl="0">
              <a:spcBef>
                <a:spcPts val="30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OP BANNER - 1 COLUMN">
  <p:cSld name="CUSTOM_3_1_1_1">
    <p:spTree>
      <p:nvGrpSpPr>
        <p:cNvPr id="274" name="Shape 274"/>
        <p:cNvGrpSpPr/>
        <p:nvPr/>
      </p:nvGrpSpPr>
      <p:grpSpPr>
        <a:xfrm>
          <a:off x="0" y="0"/>
          <a:ext cx="0" cy="0"/>
          <a:chOff x="0" y="0"/>
          <a:chExt cx="0" cy="0"/>
        </a:xfrm>
      </p:grpSpPr>
      <p:sp>
        <p:nvSpPr>
          <p:cNvPr id="275" name="Google Shape;275;p41"/>
          <p:cNvSpPr txBox="1"/>
          <p:nvPr>
            <p:ph type="title"/>
          </p:nvPr>
        </p:nvSpPr>
        <p:spPr>
          <a:xfrm>
            <a:off x="659000" y="2108900"/>
            <a:ext cx="4488600" cy="303900"/>
          </a:xfrm>
          <a:prstGeom prst="rect">
            <a:avLst/>
          </a:prstGeom>
        </p:spPr>
        <p:txBody>
          <a:bodyPr anchorCtr="0" anchor="t" bIns="0" lIns="0" spcFirstLastPara="1" rIns="0" wrap="square" tIns="0">
            <a:noAutofit/>
          </a:bodyPr>
          <a:lstStyle>
            <a:lvl1pPr lvl="0" rtl="0">
              <a:spcBef>
                <a:spcPts val="0"/>
              </a:spcBef>
              <a:spcAft>
                <a:spcPts val="0"/>
              </a:spcAft>
              <a:buClr>
                <a:srgbClr val="404041"/>
              </a:buClr>
              <a:buSzPts val="2400"/>
              <a:buNone/>
              <a:defRPr b="0" sz="2400">
                <a:solidFill>
                  <a:srgbClr val="404041"/>
                </a:solidFill>
              </a:defRPr>
            </a:lvl1pPr>
            <a:lvl2pPr lvl="1" rtl="0">
              <a:spcBef>
                <a:spcPts val="300"/>
              </a:spcBef>
              <a:spcAft>
                <a:spcPts val="0"/>
              </a:spcAft>
              <a:buSzPts val="2100"/>
              <a:buNone/>
              <a:defRPr sz="2100"/>
            </a:lvl2pPr>
            <a:lvl3pPr lvl="2" rtl="0">
              <a:spcBef>
                <a:spcPts val="0"/>
              </a:spcBef>
              <a:spcAft>
                <a:spcPts val="0"/>
              </a:spcAft>
              <a:buSzPts val="2100"/>
              <a:buNone/>
              <a:defRPr sz="2100"/>
            </a:lvl3pPr>
            <a:lvl4pPr lvl="3" rtl="0">
              <a:spcBef>
                <a:spcPts val="0"/>
              </a:spcBef>
              <a:spcAft>
                <a:spcPts val="0"/>
              </a:spcAft>
              <a:buSzPts val="2100"/>
              <a:buNone/>
              <a:defRPr sz="2100"/>
            </a:lvl4pPr>
            <a:lvl5pPr lvl="4" rtl="0">
              <a:spcBef>
                <a:spcPts val="0"/>
              </a:spcBef>
              <a:spcAft>
                <a:spcPts val="0"/>
              </a:spcAft>
              <a:buSzPts val="2100"/>
              <a:buNone/>
              <a:defRPr sz="2100"/>
            </a:lvl5pPr>
            <a:lvl6pPr lvl="5" rtl="0">
              <a:spcBef>
                <a:spcPts val="0"/>
              </a:spcBef>
              <a:spcAft>
                <a:spcPts val="0"/>
              </a:spcAft>
              <a:buSzPts val="2100"/>
              <a:buNone/>
              <a:defRPr sz="2100"/>
            </a:lvl6pPr>
            <a:lvl7pPr lvl="6" rtl="0">
              <a:spcBef>
                <a:spcPts val="0"/>
              </a:spcBef>
              <a:spcAft>
                <a:spcPts val="0"/>
              </a:spcAft>
              <a:buSzPts val="2100"/>
              <a:buNone/>
              <a:defRPr sz="2100"/>
            </a:lvl7pPr>
            <a:lvl8pPr lvl="7" rtl="0">
              <a:spcBef>
                <a:spcPts val="0"/>
              </a:spcBef>
              <a:spcAft>
                <a:spcPts val="0"/>
              </a:spcAft>
              <a:buSzPts val="2100"/>
              <a:buNone/>
              <a:defRPr sz="2100"/>
            </a:lvl8pPr>
            <a:lvl9pPr lvl="8" rtl="0">
              <a:spcBef>
                <a:spcPts val="0"/>
              </a:spcBef>
              <a:spcAft>
                <a:spcPts val="0"/>
              </a:spcAft>
              <a:buSzPts val="2100"/>
              <a:buNone/>
              <a:defRPr sz="2100"/>
            </a:lvl9pPr>
          </a:lstStyle>
          <a:p/>
        </p:txBody>
      </p:sp>
      <p:sp>
        <p:nvSpPr>
          <p:cNvPr id="276" name="Google Shape;276;p41"/>
          <p:cNvSpPr txBox="1"/>
          <p:nvPr>
            <p:ph idx="1" type="body"/>
          </p:nvPr>
        </p:nvSpPr>
        <p:spPr>
          <a:xfrm>
            <a:off x="659000" y="2618825"/>
            <a:ext cx="4373400" cy="1585800"/>
          </a:xfrm>
          <a:prstGeom prst="rect">
            <a:avLst/>
          </a:prstGeom>
        </p:spPr>
        <p:txBody>
          <a:bodyPr anchorCtr="0" anchor="t" bIns="0" lIns="0" spcFirstLastPara="1" rIns="0" wrap="square" tIns="0">
            <a:noAutofit/>
          </a:bodyPr>
          <a:lstStyle>
            <a:lvl1pPr indent="-349250" lvl="0" marL="457200" rtl="0">
              <a:lnSpc>
                <a:spcPct val="95000"/>
              </a:lnSpc>
              <a:spcBef>
                <a:spcPts val="0"/>
              </a:spcBef>
              <a:spcAft>
                <a:spcPts val="0"/>
              </a:spcAft>
              <a:buClr>
                <a:srgbClr val="404041"/>
              </a:buClr>
              <a:buSzPts val="1900"/>
              <a:buFont typeface="Calibri"/>
              <a:buChar char="●"/>
              <a:defRPr b="1" sz="1900">
                <a:solidFill>
                  <a:srgbClr val="404041"/>
                </a:solidFill>
                <a:latin typeface="Calibri"/>
                <a:ea typeface="Calibri"/>
                <a:cs typeface="Calibri"/>
                <a:sym typeface="Calibri"/>
              </a:defRPr>
            </a:lvl1pPr>
            <a:lvl2pPr indent="-349250" lvl="1" marL="914400" rtl="0">
              <a:lnSpc>
                <a:spcPct val="95000"/>
              </a:lnSpc>
              <a:spcBef>
                <a:spcPts val="800"/>
              </a:spcBef>
              <a:spcAft>
                <a:spcPts val="0"/>
              </a:spcAft>
              <a:buClr>
                <a:srgbClr val="404041"/>
              </a:buClr>
              <a:buSzPts val="1900"/>
              <a:buFont typeface="Calibri"/>
              <a:buChar char="○"/>
              <a:defRPr sz="1900">
                <a:solidFill>
                  <a:srgbClr val="404041"/>
                </a:solidFill>
                <a:latin typeface="Calibri"/>
                <a:ea typeface="Calibri"/>
                <a:cs typeface="Calibri"/>
                <a:sym typeface="Calibri"/>
              </a:defRPr>
            </a:lvl2pPr>
            <a:lvl3pPr indent="-349250" lvl="2" marL="1371600" rtl="0">
              <a:lnSpc>
                <a:spcPct val="95000"/>
              </a:lnSpc>
              <a:spcBef>
                <a:spcPts val="800"/>
              </a:spcBef>
              <a:spcAft>
                <a:spcPts val="0"/>
              </a:spcAft>
              <a:buClr>
                <a:srgbClr val="404041"/>
              </a:buClr>
              <a:buSzPts val="1900"/>
              <a:buFont typeface="Calibri"/>
              <a:buChar char="■"/>
              <a:defRPr sz="1900">
                <a:solidFill>
                  <a:srgbClr val="404041"/>
                </a:solidFill>
                <a:latin typeface="Calibri"/>
                <a:ea typeface="Calibri"/>
                <a:cs typeface="Calibri"/>
                <a:sym typeface="Calibri"/>
              </a:defRPr>
            </a:lvl3pPr>
            <a:lvl4pPr indent="-349250" lvl="3" marL="1828800" rtl="0">
              <a:lnSpc>
                <a:spcPct val="95000"/>
              </a:lnSpc>
              <a:spcBef>
                <a:spcPts val="800"/>
              </a:spcBef>
              <a:spcAft>
                <a:spcPts val="0"/>
              </a:spcAft>
              <a:buClr>
                <a:srgbClr val="404041"/>
              </a:buClr>
              <a:buSzPts val="1900"/>
              <a:buFont typeface="Calibri"/>
              <a:buChar char="●"/>
              <a:defRPr sz="1900">
                <a:solidFill>
                  <a:srgbClr val="404041"/>
                </a:solidFill>
                <a:latin typeface="Calibri"/>
                <a:ea typeface="Calibri"/>
                <a:cs typeface="Calibri"/>
                <a:sym typeface="Calibri"/>
              </a:defRPr>
            </a:lvl4pPr>
            <a:lvl5pPr indent="-349250" lvl="4" marL="2286000" rtl="0">
              <a:lnSpc>
                <a:spcPct val="95000"/>
              </a:lnSpc>
              <a:spcBef>
                <a:spcPts val="800"/>
              </a:spcBef>
              <a:spcAft>
                <a:spcPts val="0"/>
              </a:spcAft>
              <a:buClr>
                <a:srgbClr val="404041"/>
              </a:buClr>
              <a:buSzPts val="1900"/>
              <a:buFont typeface="Calibri"/>
              <a:buChar char="○"/>
              <a:defRPr sz="1900">
                <a:solidFill>
                  <a:srgbClr val="404041"/>
                </a:solidFill>
                <a:latin typeface="Calibri"/>
                <a:ea typeface="Calibri"/>
                <a:cs typeface="Calibri"/>
                <a:sym typeface="Calibri"/>
              </a:defRPr>
            </a:lvl5pPr>
            <a:lvl6pPr indent="-349250" lvl="5" marL="2743200" rtl="0">
              <a:lnSpc>
                <a:spcPct val="95000"/>
              </a:lnSpc>
              <a:spcBef>
                <a:spcPts val="800"/>
              </a:spcBef>
              <a:spcAft>
                <a:spcPts val="0"/>
              </a:spcAft>
              <a:buClr>
                <a:srgbClr val="404041"/>
              </a:buClr>
              <a:buSzPts val="1900"/>
              <a:buFont typeface="Calibri"/>
              <a:buChar char="■"/>
              <a:defRPr sz="1900">
                <a:solidFill>
                  <a:srgbClr val="404041"/>
                </a:solidFill>
                <a:latin typeface="Calibri"/>
                <a:ea typeface="Calibri"/>
                <a:cs typeface="Calibri"/>
                <a:sym typeface="Calibri"/>
              </a:defRPr>
            </a:lvl6pPr>
            <a:lvl7pPr indent="-349250" lvl="6" marL="3200400" rtl="0">
              <a:lnSpc>
                <a:spcPct val="95000"/>
              </a:lnSpc>
              <a:spcBef>
                <a:spcPts val="800"/>
              </a:spcBef>
              <a:spcAft>
                <a:spcPts val="0"/>
              </a:spcAft>
              <a:buClr>
                <a:srgbClr val="404041"/>
              </a:buClr>
              <a:buSzPts val="1900"/>
              <a:buFont typeface="Calibri"/>
              <a:buChar char="●"/>
              <a:defRPr sz="1900">
                <a:solidFill>
                  <a:srgbClr val="404041"/>
                </a:solidFill>
                <a:latin typeface="Calibri"/>
                <a:ea typeface="Calibri"/>
                <a:cs typeface="Calibri"/>
                <a:sym typeface="Calibri"/>
              </a:defRPr>
            </a:lvl7pPr>
            <a:lvl8pPr indent="-349250" lvl="7" marL="3657600" rtl="0">
              <a:lnSpc>
                <a:spcPct val="95000"/>
              </a:lnSpc>
              <a:spcBef>
                <a:spcPts val="800"/>
              </a:spcBef>
              <a:spcAft>
                <a:spcPts val="0"/>
              </a:spcAft>
              <a:buClr>
                <a:srgbClr val="404041"/>
              </a:buClr>
              <a:buSzPts val="1900"/>
              <a:buFont typeface="Calibri"/>
              <a:buChar char="○"/>
              <a:defRPr sz="1900">
                <a:solidFill>
                  <a:srgbClr val="404041"/>
                </a:solidFill>
                <a:latin typeface="Calibri"/>
                <a:ea typeface="Calibri"/>
                <a:cs typeface="Calibri"/>
                <a:sym typeface="Calibri"/>
              </a:defRPr>
            </a:lvl8pPr>
            <a:lvl9pPr indent="-349250" lvl="8" marL="4114800" rtl="0">
              <a:lnSpc>
                <a:spcPct val="95000"/>
              </a:lnSpc>
              <a:spcBef>
                <a:spcPts val="800"/>
              </a:spcBef>
              <a:spcAft>
                <a:spcPts val="800"/>
              </a:spcAft>
              <a:buClr>
                <a:srgbClr val="404041"/>
              </a:buClr>
              <a:buSzPts val="1900"/>
              <a:buFont typeface="Calibri"/>
              <a:buChar char="■"/>
              <a:defRPr sz="1900">
                <a:solidFill>
                  <a:srgbClr val="404041"/>
                </a:solidFill>
                <a:latin typeface="Calibri"/>
                <a:ea typeface="Calibri"/>
                <a:cs typeface="Calibri"/>
                <a:sym typeface="Calibri"/>
              </a:defRPr>
            </a:lvl9pPr>
          </a:lstStyle>
          <a:p/>
        </p:txBody>
      </p:sp>
      <p:sp>
        <p:nvSpPr>
          <p:cNvPr id="277" name="Google Shape;277;p41"/>
          <p:cNvSpPr/>
          <p:nvPr>
            <p:ph idx="2" type="pic"/>
          </p:nvPr>
        </p:nvSpPr>
        <p:spPr>
          <a:xfrm>
            <a:off x="0" y="0"/>
            <a:ext cx="9144000" cy="1761900"/>
          </a:xfrm>
          <a:prstGeom prst="rect">
            <a:avLst/>
          </a:prstGeom>
          <a:noFill/>
          <a:ln>
            <a:noFill/>
          </a:ln>
        </p:spPr>
      </p:sp>
      <p:sp>
        <p:nvSpPr>
          <p:cNvPr id="278" name="Google Shape;278;p41"/>
          <p:cNvSpPr txBox="1"/>
          <p:nvPr>
            <p:ph idx="3" type="subTitle"/>
          </p:nvPr>
        </p:nvSpPr>
        <p:spPr>
          <a:xfrm>
            <a:off x="661057" y="4761948"/>
            <a:ext cx="3623100" cy="107700"/>
          </a:xfrm>
          <a:prstGeom prst="rect">
            <a:avLst/>
          </a:prstGeom>
        </p:spPr>
        <p:txBody>
          <a:bodyPr anchorCtr="0" anchor="t" bIns="0" lIns="0" spcFirstLastPara="1" rIns="0" wrap="square" tIns="0">
            <a:noAutofit/>
          </a:bodyPr>
          <a:lstStyle>
            <a:lvl1pPr lvl="0" rtl="0">
              <a:spcBef>
                <a:spcPts val="0"/>
              </a:spcBef>
              <a:spcAft>
                <a:spcPts val="0"/>
              </a:spcAft>
              <a:buClr>
                <a:srgbClr val="939597"/>
              </a:buClr>
              <a:buSzPts val="700"/>
              <a:buFont typeface="Calibri"/>
              <a:buNone/>
              <a:defRPr sz="700">
                <a:solidFill>
                  <a:srgbClr val="939597"/>
                </a:solidFill>
                <a:latin typeface="Calibri"/>
                <a:ea typeface="Calibri"/>
                <a:cs typeface="Calibri"/>
                <a:sym typeface="Calibri"/>
              </a:defRPr>
            </a:lvl1pPr>
            <a:lvl2pPr lvl="1" rtl="0">
              <a:spcBef>
                <a:spcPts val="0"/>
              </a:spcBef>
              <a:spcAft>
                <a:spcPts val="0"/>
              </a:spcAft>
              <a:buClr>
                <a:srgbClr val="939597"/>
              </a:buClr>
              <a:buSzPts val="700"/>
              <a:buNone/>
              <a:defRPr sz="700">
                <a:solidFill>
                  <a:srgbClr val="939597"/>
                </a:solidFill>
              </a:defRPr>
            </a:lvl2pPr>
            <a:lvl3pPr lvl="2" rtl="0">
              <a:spcBef>
                <a:spcPts val="0"/>
              </a:spcBef>
              <a:spcAft>
                <a:spcPts val="0"/>
              </a:spcAft>
              <a:buClr>
                <a:srgbClr val="939597"/>
              </a:buClr>
              <a:buSzPts val="700"/>
              <a:buNone/>
              <a:defRPr sz="700">
                <a:solidFill>
                  <a:srgbClr val="939597"/>
                </a:solidFill>
              </a:defRPr>
            </a:lvl3pPr>
            <a:lvl4pPr lvl="3" rtl="0">
              <a:spcBef>
                <a:spcPts val="0"/>
              </a:spcBef>
              <a:spcAft>
                <a:spcPts val="0"/>
              </a:spcAft>
              <a:buClr>
                <a:srgbClr val="939597"/>
              </a:buClr>
              <a:buSzPts val="700"/>
              <a:buNone/>
              <a:defRPr sz="700">
                <a:solidFill>
                  <a:srgbClr val="939597"/>
                </a:solidFill>
              </a:defRPr>
            </a:lvl4pPr>
            <a:lvl5pPr lvl="4" rtl="0">
              <a:spcBef>
                <a:spcPts val="0"/>
              </a:spcBef>
              <a:spcAft>
                <a:spcPts val="0"/>
              </a:spcAft>
              <a:buClr>
                <a:srgbClr val="939597"/>
              </a:buClr>
              <a:buSzPts val="700"/>
              <a:buNone/>
              <a:defRPr sz="700">
                <a:solidFill>
                  <a:srgbClr val="939597"/>
                </a:solidFill>
              </a:defRPr>
            </a:lvl5pPr>
            <a:lvl6pPr lvl="5" rtl="0">
              <a:spcBef>
                <a:spcPts val="0"/>
              </a:spcBef>
              <a:spcAft>
                <a:spcPts val="0"/>
              </a:spcAft>
              <a:buClr>
                <a:srgbClr val="939597"/>
              </a:buClr>
              <a:buSzPts val="700"/>
              <a:buNone/>
              <a:defRPr sz="700">
                <a:solidFill>
                  <a:srgbClr val="939597"/>
                </a:solidFill>
              </a:defRPr>
            </a:lvl6pPr>
            <a:lvl7pPr lvl="6" rtl="0">
              <a:spcBef>
                <a:spcPts val="0"/>
              </a:spcBef>
              <a:spcAft>
                <a:spcPts val="0"/>
              </a:spcAft>
              <a:buClr>
                <a:srgbClr val="939597"/>
              </a:buClr>
              <a:buSzPts val="700"/>
              <a:buNone/>
              <a:defRPr sz="700">
                <a:solidFill>
                  <a:srgbClr val="939597"/>
                </a:solidFill>
              </a:defRPr>
            </a:lvl7pPr>
            <a:lvl8pPr lvl="7" rtl="0">
              <a:spcBef>
                <a:spcPts val="0"/>
              </a:spcBef>
              <a:spcAft>
                <a:spcPts val="0"/>
              </a:spcAft>
              <a:buClr>
                <a:srgbClr val="939597"/>
              </a:buClr>
              <a:buSzPts val="700"/>
              <a:buNone/>
              <a:defRPr sz="700">
                <a:solidFill>
                  <a:srgbClr val="939597"/>
                </a:solidFill>
              </a:defRPr>
            </a:lvl8pPr>
            <a:lvl9pPr lvl="8" rtl="0">
              <a:spcBef>
                <a:spcPts val="0"/>
              </a:spcBef>
              <a:spcAft>
                <a:spcPts val="0"/>
              </a:spcAft>
              <a:buClr>
                <a:srgbClr val="939597"/>
              </a:buClr>
              <a:buSzPts val="700"/>
              <a:buNone/>
              <a:defRPr sz="700">
                <a:solidFill>
                  <a:srgbClr val="939597"/>
                </a:solidFill>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BOUT ARDC 1">
  <p:cSld name="CUSTOM_10">
    <p:spTree>
      <p:nvGrpSpPr>
        <p:cNvPr id="39" name="Shape 39"/>
        <p:cNvGrpSpPr/>
        <p:nvPr/>
      </p:nvGrpSpPr>
      <p:grpSpPr>
        <a:xfrm>
          <a:off x="0" y="0"/>
          <a:ext cx="0" cy="0"/>
          <a:chOff x="0" y="0"/>
          <a:chExt cx="0" cy="0"/>
        </a:xfrm>
      </p:grpSpPr>
      <p:pic>
        <p:nvPicPr>
          <p:cNvPr id="40" name="Google Shape;40;p5"/>
          <p:cNvPicPr preferRelativeResize="0"/>
          <p:nvPr/>
        </p:nvPicPr>
        <p:blipFill rotWithShape="1">
          <a:blip r:embed="rId2">
            <a:alphaModFix/>
          </a:blip>
          <a:srcRect b="8077" l="20164" r="11201" t="32747"/>
          <a:stretch/>
        </p:blipFill>
        <p:spPr>
          <a:xfrm>
            <a:off x="0" y="532200"/>
            <a:ext cx="9144003" cy="3942124"/>
          </a:xfrm>
          <a:prstGeom prst="rect">
            <a:avLst/>
          </a:prstGeom>
          <a:noFill/>
          <a:ln>
            <a:noFill/>
          </a:ln>
        </p:spPr>
      </p:pic>
      <p:sp>
        <p:nvSpPr>
          <p:cNvPr id="41" name="Google Shape;41;p5"/>
          <p:cNvSpPr/>
          <p:nvPr/>
        </p:nvSpPr>
        <p:spPr>
          <a:xfrm>
            <a:off x="3028875" y="-375"/>
            <a:ext cx="4749600" cy="48261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 name="Google Shape;42;p5"/>
          <p:cNvSpPr txBox="1"/>
          <p:nvPr/>
        </p:nvSpPr>
        <p:spPr>
          <a:xfrm>
            <a:off x="3586750" y="1702863"/>
            <a:ext cx="3643200" cy="2621400"/>
          </a:xfrm>
          <a:prstGeom prst="rect">
            <a:avLst/>
          </a:prstGeom>
          <a:noFill/>
          <a:ln>
            <a:noFill/>
          </a:ln>
        </p:spPr>
        <p:txBody>
          <a:bodyPr anchorCtr="0" anchor="t" bIns="0" lIns="0" spcFirstLastPara="1" rIns="0" wrap="square" tIns="0">
            <a:noAutofit/>
          </a:bodyPr>
          <a:lstStyle/>
          <a:p>
            <a:pPr indent="0" lvl="0" marL="0" rtl="0" algn="l">
              <a:lnSpc>
                <a:spcPct val="110000"/>
              </a:lnSpc>
              <a:spcBef>
                <a:spcPts val="0"/>
              </a:spcBef>
              <a:spcAft>
                <a:spcPts val="0"/>
              </a:spcAft>
              <a:buNone/>
            </a:pPr>
            <a:r>
              <a:rPr b="1" lang="en-GB" sz="2000">
                <a:solidFill>
                  <a:srgbClr val="464646"/>
                </a:solidFill>
                <a:latin typeface="Calibri"/>
                <a:ea typeface="Calibri"/>
                <a:cs typeface="Calibri"/>
                <a:sym typeface="Calibri"/>
              </a:rPr>
              <a:t>Purpose</a:t>
            </a:r>
            <a:endParaRPr b="1" sz="2000">
              <a:solidFill>
                <a:srgbClr val="464646"/>
              </a:solidFill>
              <a:latin typeface="Calibri"/>
              <a:ea typeface="Calibri"/>
              <a:cs typeface="Calibri"/>
              <a:sym typeface="Calibri"/>
            </a:endParaRPr>
          </a:p>
          <a:p>
            <a:pPr indent="0" lvl="0" marL="0" rtl="0" algn="l">
              <a:lnSpc>
                <a:spcPct val="110000"/>
              </a:lnSpc>
              <a:spcBef>
                <a:spcPts val="0"/>
              </a:spcBef>
              <a:spcAft>
                <a:spcPts val="0"/>
              </a:spcAft>
              <a:buNone/>
            </a:pPr>
            <a:r>
              <a:rPr lang="en-GB" sz="1800">
                <a:solidFill>
                  <a:srgbClr val="464646"/>
                </a:solidFill>
                <a:latin typeface="Calibri"/>
                <a:ea typeface="Calibri"/>
                <a:cs typeface="Calibri"/>
                <a:sym typeface="Calibri"/>
              </a:rPr>
              <a:t>To provide Australian researchers with competitive advantage through data.</a:t>
            </a:r>
            <a:endParaRPr sz="1800">
              <a:solidFill>
                <a:srgbClr val="464646"/>
              </a:solidFill>
              <a:latin typeface="Calibri"/>
              <a:ea typeface="Calibri"/>
              <a:cs typeface="Calibri"/>
              <a:sym typeface="Calibri"/>
            </a:endParaRPr>
          </a:p>
          <a:p>
            <a:pPr indent="0" lvl="0" marL="0" rtl="0" algn="l">
              <a:lnSpc>
                <a:spcPct val="110000"/>
              </a:lnSpc>
              <a:spcBef>
                <a:spcPts val="0"/>
              </a:spcBef>
              <a:spcAft>
                <a:spcPts val="0"/>
              </a:spcAft>
              <a:buNone/>
            </a:pPr>
            <a:r>
              <a:t/>
            </a:r>
            <a:endParaRPr sz="1100">
              <a:solidFill>
                <a:srgbClr val="464646"/>
              </a:solidFill>
              <a:latin typeface="Calibri"/>
              <a:ea typeface="Calibri"/>
              <a:cs typeface="Calibri"/>
              <a:sym typeface="Calibri"/>
            </a:endParaRPr>
          </a:p>
          <a:p>
            <a:pPr indent="0" lvl="0" marL="0" rtl="0" algn="l">
              <a:lnSpc>
                <a:spcPct val="110000"/>
              </a:lnSpc>
              <a:spcBef>
                <a:spcPts val="0"/>
              </a:spcBef>
              <a:spcAft>
                <a:spcPts val="0"/>
              </a:spcAft>
              <a:buNone/>
            </a:pPr>
            <a:r>
              <a:rPr b="1" lang="en-GB" sz="2000">
                <a:solidFill>
                  <a:srgbClr val="464646"/>
                </a:solidFill>
                <a:latin typeface="Calibri"/>
                <a:ea typeface="Calibri"/>
                <a:cs typeface="Calibri"/>
                <a:sym typeface="Calibri"/>
              </a:rPr>
              <a:t>Mission</a:t>
            </a:r>
            <a:endParaRPr b="1" sz="2000">
              <a:solidFill>
                <a:srgbClr val="464646"/>
              </a:solidFill>
              <a:latin typeface="Calibri"/>
              <a:ea typeface="Calibri"/>
              <a:cs typeface="Calibri"/>
              <a:sym typeface="Calibri"/>
            </a:endParaRPr>
          </a:p>
          <a:p>
            <a:pPr indent="0" lvl="0" marL="0" rtl="0" algn="l">
              <a:lnSpc>
                <a:spcPct val="110000"/>
              </a:lnSpc>
              <a:spcBef>
                <a:spcPts val="0"/>
              </a:spcBef>
              <a:spcAft>
                <a:spcPts val="0"/>
              </a:spcAft>
              <a:buNone/>
            </a:pPr>
            <a:r>
              <a:rPr lang="en-GB" sz="1800">
                <a:solidFill>
                  <a:srgbClr val="464646"/>
                </a:solidFill>
                <a:latin typeface="Calibri"/>
                <a:ea typeface="Calibri"/>
                <a:cs typeface="Calibri"/>
                <a:sym typeface="Calibri"/>
              </a:rPr>
              <a:t>To accelerate research and innovation by driving excellence in the creation, analysis and retention of high‑quality data assets.</a:t>
            </a:r>
            <a:endParaRPr sz="1800">
              <a:solidFill>
                <a:srgbClr val="464646"/>
              </a:solidFill>
              <a:latin typeface="Calibri"/>
              <a:ea typeface="Calibri"/>
              <a:cs typeface="Calibri"/>
              <a:sym typeface="Calibri"/>
            </a:endParaRPr>
          </a:p>
        </p:txBody>
      </p:sp>
      <p:sp>
        <p:nvSpPr>
          <p:cNvPr id="43" name="Google Shape;43;p5"/>
          <p:cNvSpPr/>
          <p:nvPr/>
        </p:nvSpPr>
        <p:spPr>
          <a:xfrm>
            <a:off x="7065825" y="4550675"/>
            <a:ext cx="1076400" cy="5928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IDE BANNER - 1 COLUMN">
  <p:cSld name="CUSTOM_3_1_1_1_2">
    <p:spTree>
      <p:nvGrpSpPr>
        <p:cNvPr id="279" name="Shape 279"/>
        <p:cNvGrpSpPr/>
        <p:nvPr/>
      </p:nvGrpSpPr>
      <p:grpSpPr>
        <a:xfrm>
          <a:off x="0" y="0"/>
          <a:ext cx="0" cy="0"/>
          <a:chOff x="0" y="0"/>
          <a:chExt cx="0" cy="0"/>
        </a:xfrm>
      </p:grpSpPr>
      <p:sp>
        <p:nvSpPr>
          <p:cNvPr id="280" name="Google Shape;280;p42"/>
          <p:cNvSpPr txBox="1"/>
          <p:nvPr>
            <p:ph type="title"/>
          </p:nvPr>
        </p:nvSpPr>
        <p:spPr>
          <a:xfrm>
            <a:off x="4135250" y="884950"/>
            <a:ext cx="4491600" cy="303900"/>
          </a:xfrm>
          <a:prstGeom prst="rect">
            <a:avLst/>
          </a:prstGeom>
        </p:spPr>
        <p:txBody>
          <a:bodyPr anchorCtr="0" anchor="t" bIns="0" lIns="0" spcFirstLastPara="1" rIns="0" wrap="square" tIns="0">
            <a:noAutofit/>
          </a:bodyPr>
          <a:lstStyle>
            <a:lvl1pPr lvl="0" rtl="0">
              <a:spcBef>
                <a:spcPts val="0"/>
              </a:spcBef>
              <a:spcAft>
                <a:spcPts val="0"/>
              </a:spcAft>
              <a:buClr>
                <a:srgbClr val="404041"/>
              </a:buClr>
              <a:buSzPts val="2400"/>
              <a:buNone/>
              <a:defRPr b="0" sz="2400">
                <a:solidFill>
                  <a:srgbClr val="404041"/>
                </a:solidFill>
              </a:defRPr>
            </a:lvl1pPr>
            <a:lvl2pPr lvl="1" rtl="0">
              <a:spcBef>
                <a:spcPts val="300"/>
              </a:spcBef>
              <a:spcAft>
                <a:spcPts val="0"/>
              </a:spcAft>
              <a:buSzPts val="2100"/>
              <a:buNone/>
              <a:defRPr sz="2100"/>
            </a:lvl2pPr>
            <a:lvl3pPr lvl="2" rtl="0">
              <a:spcBef>
                <a:spcPts val="0"/>
              </a:spcBef>
              <a:spcAft>
                <a:spcPts val="0"/>
              </a:spcAft>
              <a:buSzPts val="2100"/>
              <a:buNone/>
              <a:defRPr sz="2100"/>
            </a:lvl3pPr>
            <a:lvl4pPr lvl="3" rtl="0">
              <a:spcBef>
                <a:spcPts val="0"/>
              </a:spcBef>
              <a:spcAft>
                <a:spcPts val="0"/>
              </a:spcAft>
              <a:buSzPts val="2100"/>
              <a:buNone/>
              <a:defRPr sz="2100"/>
            </a:lvl4pPr>
            <a:lvl5pPr lvl="4" rtl="0">
              <a:spcBef>
                <a:spcPts val="0"/>
              </a:spcBef>
              <a:spcAft>
                <a:spcPts val="0"/>
              </a:spcAft>
              <a:buSzPts val="2100"/>
              <a:buNone/>
              <a:defRPr sz="2100"/>
            </a:lvl5pPr>
            <a:lvl6pPr lvl="5" rtl="0">
              <a:spcBef>
                <a:spcPts val="0"/>
              </a:spcBef>
              <a:spcAft>
                <a:spcPts val="0"/>
              </a:spcAft>
              <a:buSzPts val="2100"/>
              <a:buNone/>
              <a:defRPr sz="2100"/>
            </a:lvl6pPr>
            <a:lvl7pPr lvl="6" rtl="0">
              <a:spcBef>
                <a:spcPts val="0"/>
              </a:spcBef>
              <a:spcAft>
                <a:spcPts val="0"/>
              </a:spcAft>
              <a:buSzPts val="2100"/>
              <a:buNone/>
              <a:defRPr sz="2100"/>
            </a:lvl7pPr>
            <a:lvl8pPr lvl="7" rtl="0">
              <a:spcBef>
                <a:spcPts val="0"/>
              </a:spcBef>
              <a:spcAft>
                <a:spcPts val="0"/>
              </a:spcAft>
              <a:buSzPts val="2100"/>
              <a:buNone/>
              <a:defRPr sz="2100"/>
            </a:lvl8pPr>
            <a:lvl9pPr lvl="8" rtl="0">
              <a:spcBef>
                <a:spcPts val="0"/>
              </a:spcBef>
              <a:spcAft>
                <a:spcPts val="0"/>
              </a:spcAft>
              <a:buSzPts val="2100"/>
              <a:buNone/>
              <a:defRPr sz="2100"/>
            </a:lvl9pPr>
          </a:lstStyle>
          <a:p/>
        </p:txBody>
      </p:sp>
      <p:sp>
        <p:nvSpPr>
          <p:cNvPr id="281" name="Google Shape;281;p42"/>
          <p:cNvSpPr txBox="1"/>
          <p:nvPr>
            <p:ph idx="1" type="body"/>
          </p:nvPr>
        </p:nvSpPr>
        <p:spPr>
          <a:xfrm>
            <a:off x="4135050" y="1568050"/>
            <a:ext cx="3828600" cy="2445000"/>
          </a:xfrm>
          <a:prstGeom prst="rect">
            <a:avLst/>
          </a:prstGeom>
        </p:spPr>
        <p:txBody>
          <a:bodyPr anchorCtr="0" anchor="t" bIns="0" lIns="0" spcFirstLastPara="1" rIns="0" wrap="square" tIns="0">
            <a:noAutofit/>
          </a:bodyPr>
          <a:lstStyle>
            <a:lvl1pPr indent="-342900" lvl="0" marL="457200" rtl="0">
              <a:lnSpc>
                <a:spcPct val="95000"/>
              </a:lnSpc>
              <a:spcBef>
                <a:spcPts val="0"/>
              </a:spcBef>
              <a:spcAft>
                <a:spcPts val="0"/>
              </a:spcAft>
              <a:buClr>
                <a:srgbClr val="404041"/>
              </a:buClr>
              <a:buSzPts val="1800"/>
              <a:buFont typeface="Calibri"/>
              <a:buChar char="●"/>
              <a:defRPr b="1">
                <a:solidFill>
                  <a:srgbClr val="404041"/>
                </a:solidFill>
                <a:latin typeface="Calibri"/>
                <a:ea typeface="Calibri"/>
                <a:cs typeface="Calibri"/>
                <a:sym typeface="Calibri"/>
              </a:defRPr>
            </a:lvl1pPr>
            <a:lvl2pPr indent="-342900" lvl="1" marL="9144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2pPr>
            <a:lvl3pPr indent="-342900" lvl="2" marL="13716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3pPr>
            <a:lvl4pPr indent="-342900" lvl="3" marL="18288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4pPr>
            <a:lvl5pPr indent="-342900" lvl="4" marL="22860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5pPr>
            <a:lvl6pPr indent="-342900" lvl="5" marL="27432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6pPr>
            <a:lvl7pPr indent="-342900" lvl="6" marL="32004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7pPr>
            <a:lvl8pPr indent="-342900" lvl="7" marL="36576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8pPr>
            <a:lvl9pPr indent="-342900" lvl="8" marL="4114800" rtl="0">
              <a:lnSpc>
                <a:spcPct val="95000"/>
              </a:lnSpc>
              <a:spcBef>
                <a:spcPts val="800"/>
              </a:spcBef>
              <a:spcAft>
                <a:spcPts val="800"/>
              </a:spcAft>
              <a:buClr>
                <a:srgbClr val="404041"/>
              </a:buClr>
              <a:buSzPts val="1800"/>
              <a:buFont typeface="Calibri"/>
              <a:buChar char="■"/>
              <a:defRPr>
                <a:solidFill>
                  <a:srgbClr val="404041"/>
                </a:solidFill>
                <a:latin typeface="Calibri"/>
                <a:ea typeface="Calibri"/>
                <a:cs typeface="Calibri"/>
                <a:sym typeface="Calibri"/>
              </a:defRPr>
            </a:lvl9pPr>
          </a:lstStyle>
          <a:p/>
        </p:txBody>
      </p:sp>
      <p:sp>
        <p:nvSpPr>
          <p:cNvPr id="282" name="Google Shape;282;p42"/>
          <p:cNvSpPr/>
          <p:nvPr>
            <p:ph idx="2" type="pic"/>
          </p:nvPr>
        </p:nvSpPr>
        <p:spPr>
          <a:xfrm>
            <a:off x="300050" y="0"/>
            <a:ext cx="3286800" cy="5143500"/>
          </a:xfrm>
          <a:prstGeom prst="rect">
            <a:avLst/>
          </a:prstGeom>
          <a:noFill/>
          <a:ln>
            <a:noFill/>
          </a:ln>
        </p:spPr>
      </p:sp>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R SIDE IMAGE - 1 COLUMN">
  <p:cSld name="CUSTOM_3_1_1_1_2_2">
    <p:spTree>
      <p:nvGrpSpPr>
        <p:cNvPr id="283" name="Shape 283"/>
        <p:cNvGrpSpPr/>
        <p:nvPr/>
      </p:nvGrpSpPr>
      <p:grpSpPr>
        <a:xfrm>
          <a:off x="0" y="0"/>
          <a:ext cx="0" cy="0"/>
          <a:chOff x="0" y="0"/>
          <a:chExt cx="0" cy="0"/>
        </a:xfrm>
      </p:grpSpPr>
      <p:sp>
        <p:nvSpPr>
          <p:cNvPr id="284" name="Google Shape;284;p43"/>
          <p:cNvSpPr/>
          <p:nvPr>
            <p:ph idx="2" type="pic"/>
          </p:nvPr>
        </p:nvSpPr>
        <p:spPr>
          <a:xfrm>
            <a:off x="3586750" y="532200"/>
            <a:ext cx="5557200" cy="3942000"/>
          </a:xfrm>
          <a:prstGeom prst="rect">
            <a:avLst/>
          </a:prstGeom>
          <a:noFill/>
          <a:ln>
            <a:noFill/>
          </a:ln>
        </p:spPr>
      </p:sp>
      <p:sp>
        <p:nvSpPr>
          <p:cNvPr id="285" name="Google Shape;285;p43"/>
          <p:cNvSpPr txBox="1"/>
          <p:nvPr>
            <p:ph type="title"/>
          </p:nvPr>
        </p:nvSpPr>
        <p:spPr>
          <a:xfrm>
            <a:off x="659200" y="884950"/>
            <a:ext cx="2381700" cy="303900"/>
          </a:xfrm>
          <a:prstGeom prst="rect">
            <a:avLst/>
          </a:prstGeom>
        </p:spPr>
        <p:txBody>
          <a:bodyPr anchorCtr="0" anchor="t" bIns="0" lIns="0" spcFirstLastPara="1" rIns="0" wrap="square" tIns="0">
            <a:noAutofit/>
          </a:bodyPr>
          <a:lstStyle>
            <a:lvl1pPr lvl="0" rtl="0">
              <a:spcBef>
                <a:spcPts val="0"/>
              </a:spcBef>
              <a:spcAft>
                <a:spcPts val="0"/>
              </a:spcAft>
              <a:buClr>
                <a:srgbClr val="404041"/>
              </a:buClr>
              <a:buSzPts val="2400"/>
              <a:buNone/>
              <a:defRPr b="0" sz="2400">
                <a:solidFill>
                  <a:srgbClr val="404041"/>
                </a:solidFill>
              </a:defRPr>
            </a:lvl1pPr>
            <a:lvl2pPr lvl="1" rtl="0">
              <a:spcBef>
                <a:spcPts val="300"/>
              </a:spcBef>
              <a:spcAft>
                <a:spcPts val="0"/>
              </a:spcAft>
              <a:buSzPts val="2100"/>
              <a:buNone/>
              <a:defRPr sz="2100"/>
            </a:lvl2pPr>
            <a:lvl3pPr lvl="2" rtl="0">
              <a:spcBef>
                <a:spcPts val="0"/>
              </a:spcBef>
              <a:spcAft>
                <a:spcPts val="0"/>
              </a:spcAft>
              <a:buSzPts val="2100"/>
              <a:buNone/>
              <a:defRPr sz="2100"/>
            </a:lvl3pPr>
            <a:lvl4pPr lvl="3" rtl="0">
              <a:spcBef>
                <a:spcPts val="0"/>
              </a:spcBef>
              <a:spcAft>
                <a:spcPts val="0"/>
              </a:spcAft>
              <a:buSzPts val="2100"/>
              <a:buNone/>
              <a:defRPr sz="2100"/>
            </a:lvl4pPr>
            <a:lvl5pPr lvl="4" rtl="0">
              <a:spcBef>
                <a:spcPts val="0"/>
              </a:spcBef>
              <a:spcAft>
                <a:spcPts val="0"/>
              </a:spcAft>
              <a:buSzPts val="2100"/>
              <a:buNone/>
              <a:defRPr sz="2100"/>
            </a:lvl5pPr>
            <a:lvl6pPr lvl="5" rtl="0">
              <a:spcBef>
                <a:spcPts val="0"/>
              </a:spcBef>
              <a:spcAft>
                <a:spcPts val="0"/>
              </a:spcAft>
              <a:buSzPts val="2100"/>
              <a:buNone/>
              <a:defRPr sz="2100"/>
            </a:lvl6pPr>
            <a:lvl7pPr lvl="6" rtl="0">
              <a:spcBef>
                <a:spcPts val="0"/>
              </a:spcBef>
              <a:spcAft>
                <a:spcPts val="0"/>
              </a:spcAft>
              <a:buSzPts val="2100"/>
              <a:buNone/>
              <a:defRPr sz="2100"/>
            </a:lvl7pPr>
            <a:lvl8pPr lvl="7" rtl="0">
              <a:spcBef>
                <a:spcPts val="0"/>
              </a:spcBef>
              <a:spcAft>
                <a:spcPts val="0"/>
              </a:spcAft>
              <a:buSzPts val="2100"/>
              <a:buNone/>
              <a:defRPr sz="2100"/>
            </a:lvl8pPr>
            <a:lvl9pPr lvl="8" rtl="0">
              <a:spcBef>
                <a:spcPts val="0"/>
              </a:spcBef>
              <a:spcAft>
                <a:spcPts val="0"/>
              </a:spcAft>
              <a:buSzPts val="2100"/>
              <a:buNone/>
              <a:defRPr sz="2100"/>
            </a:lvl9pPr>
          </a:lstStyle>
          <a:p/>
        </p:txBody>
      </p:sp>
      <p:sp>
        <p:nvSpPr>
          <p:cNvPr id="286" name="Google Shape;286;p43"/>
          <p:cNvSpPr txBox="1"/>
          <p:nvPr>
            <p:ph idx="1" type="body"/>
          </p:nvPr>
        </p:nvSpPr>
        <p:spPr>
          <a:xfrm>
            <a:off x="659000" y="1568050"/>
            <a:ext cx="2381700" cy="2445000"/>
          </a:xfrm>
          <a:prstGeom prst="rect">
            <a:avLst/>
          </a:prstGeom>
        </p:spPr>
        <p:txBody>
          <a:bodyPr anchorCtr="0" anchor="t" bIns="0" lIns="0" spcFirstLastPara="1" rIns="0" wrap="square" tIns="0">
            <a:noAutofit/>
          </a:bodyPr>
          <a:lstStyle>
            <a:lvl1pPr indent="-349250" lvl="0" marL="457200" rtl="0">
              <a:lnSpc>
                <a:spcPct val="95000"/>
              </a:lnSpc>
              <a:spcBef>
                <a:spcPts val="0"/>
              </a:spcBef>
              <a:spcAft>
                <a:spcPts val="0"/>
              </a:spcAft>
              <a:buClr>
                <a:srgbClr val="404041"/>
              </a:buClr>
              <a:buSzPts val="1900"/>
              <a:buFont typeface="Calibri"/>
              <a:buChar char="●"/>
              <a:defRPr b="1" sz="1900">
                <a:solidFill>
                  <a:srgbClr val="404041"/>
                </a:solidFill>
                <a:latin typeface="Calibri"/>
                <a:ea typeface="Calibri"/>
                <a:cs typeface="Calibri"/>
                <a:sym typeface="Calibri"/>
              </a:defRPr>
            </a:lvl1pPr>
            <a:lvl2pPr indent="-349250" lvl="1" marL="914400" rtl="0">
              <a:lnSpc>
                <a:spcPct val="95000"/>
              </a:lnSpc>
              <a:spcBef>
                <a:spcPts val="800"/>
              </a:spcBef>
              <a:spcAft>
                <a:spcPts val="0"/>
              </a:spcAft>
              <a:buClr>
                <a:srgbClr val="404041"/>
              </a:buClr>
              <a:buSzPts val="1900"/>
              <a:buFont typeface="Calibri"/>
              <a:buChar char="○"/>
              <a:defRPr sz="1900">
                <a:solidFill>
                  <a:srgbClr val="404041"/>
                </a:solidFill>
                <a:latin typeface="Calibri"/>
                <a:ea typeface="Calibri"/>
                <a:cs typeface="Calibri"/>
                <a:sym typeface="Calibri"/>
              </a:defRPr>
            </a:lvl2pPr>
            <a:lvl3pPr indent="-349250" lvl="2" marL="1371600" rtl="0">
              <a:lnSpc>
                <a:spcPct val="95000"/>
              </a:lnSpc>
              <a:spcBef>
                <a:spcPts val="800"/>
              </a:spcBef>
              <a:spcAft>
                <a:spcPts val="0"/>
              </a:spcAft>
              <a:buClr>
                <a:srgbClr val="404041"/>
              </a:buClr>
              <a:buSzPts val="1900"/>
              <a:buFont typeface="Calibri"/>
              <a:buChar char="■"/>
              <a:defRPr sz="1900">
                <a:solidFill>
                  <a:srgbClr val="404041"/>
                </a:solidFill>
                <a:latin typeface="Calibri"/>
                <a:ea typeface="Calibri"/>
                <a:cs typeface="Calibri"/>
                <a:sym typeface="Calibri"/>
              </a:defRPr>
            </a:lvl3pPr>
            <a:lvl4pPr indent="-349250" lvl="3" marL="1828800" rtl="0">
              <a:lnSpc>
                <a:spcPct val="95000"/>
              </a:lnSpc>
              <a:spcBef>
                <a:spcPts val="800"/>
              </a:spcBef>
              <a:spcAft>
                <a:spcPts val="0"/>
              </a:spcAft>
              <a:buClr>
                <a:srgbClr val="404041"/>
              </a:buClr>
              <a:buSzPts val="1900"/>
              <a:buFont typeface="Calibri"/>
              <a:buChar char="●"/>
              <a:defRPr sz="1900">
                <a:solidFill>
                  <a:srgbClr val="404041"/>
                </a:solidFill>
                <a:latin typeface="Calibri"/>
                <a:ea typeface="Calibri"/>
                <a:cs typeface="Calibri"/>
                <a:sym typeface="Calibri"/>
              </a:defRPr>
            </a:lvl4pPr>
            <a:lvl5pPr indent="-349250" lvl="4" marL="2286000" rtl="0">
              <a:lnSpc>
                <a:spcPct val="95000"/>
              </a:lnSpc>
              <a:spcBef>
                <a:spcPts val="800"/>
              </a:spcBef>
              <a:spcAft>
                <a:spcPts val="0"/>
              </a:spcAft>
              <a:buClr>
                <a:srgbClr val="404041"/>
              </a:buClr>
              <a:buSzPts val="1900"/>
              <a:buFont typeface="Calibri"/>
              <a:buChar char="○"/>
              <a:defRPr sz="1900">
                <a:solidFill>
                  <a:srgbClr val="404041"/>
                </a:solidFill>
                <a:latin typeface="Calibri"/>
                <a:ea typeface="Calibri"/>
                <a:cs typeface="Calibri"/>
                <a:sym typeface="Calibri"/>
              </a:defRPr>
            </a:lvl5pPr>
            <a:lvl6pPr indent="-349250" lvl="5" marL="2743200" rtl="0">
              <a:lnSpc>
                <a:spcPct val="95000"/>
              </a:lnSpc>
              <a:spcBef>
                <a:spcPts val="800"/>
              </a:spcBef>
              <a:spcAft>
                <a:spcPts val="0"/>
              </a:spcAft>
              <a:buClr>
                <a:srgbClr val="404041"/>
              </a:buClr>
              <a:buSzPts val="1900"/>
              <a:buFont typeface="Calibri"/>
              <a:buChar char="■"/>
              <a:defRPr sz="1900">
                <a:solidFill>
                  <a:srgbClr val="404041"/>
                </a:solidFill>
                <a:latin typeface="Calibri"/>
                <a:ea typeface="Calibri"/>
                <a:cs typeface="Calibri"/>
                <a:sym typeface="Calibri"/>
              </a:defRPr>
            </a:lvl6pPr>
            <a:lvl7pPr indent="-349250" lvl="6" marL="3200400" rtl="0">
              <a:lnSpc>
                <a:spcPct val="95000"/>
              </a:lnSpc>
              <a:spcBef>
                <a:spcPts val="800"/>
              </a:spcBef>
              <a:spcAft>
                <a:spcPts val="0"/>
              </a:spcAft>
              <a:buClr>
                <a:srgbClr val="404041"/>
              </a:buClr>
              <a:buSzPts val="1900"/>
              <a:buFont typeface="Calibri"/>
              <a:buChar char="●"/>
              <a:defRPr sz="1900">
                <a:solidFill>
                  <a:srgbClr val="404041"/>
                </a:solidFill>
                <a:latin typeface="Calibri"/>
                <a:ea typeface="Calibri"/>
                <a:cs typeface="Calibri"/>
                <a:sym typeface="Calibri"/>
              </a:defRPr>
            </a:lvl7pPr>
            <a:lvl8pPr indent="-349250" lvl="7" marL="3657600" rtl="0">
              <a:lnSpc>
                <a:spcPct val="95000"/>
              </a:lnSpc>
              <a:spcBef>
                <a:spcPts val="800"/>
              </a:spcBef>
              <a:spcAft>
                <a:spcPts val="0"/>
              </a:spcAft>
              <a:buClr>
                <a:srgbClr val="404041"/>
              </a:buClr>
              <a:buSzPts val="1900"/>
              <a:buFont typeface="Calibri"/>
              <a:buChar char="○"/>
              <a:defRPr sz="1900">
                <a:solidFill>
                  <a:srgbClr val="404041"/>
                </a:solidFill>
                <a:latin typeface="Calibri"/>
                <a:ea typeface="Calibri"/>
                <a:cs typeface="Calibri"/>
                <a:sym typeface="Calibri"/>
              </a:defRPr>
            </a:lvl8pPr>
            <a:lvl9pPr indent="-349250" lvl="8" marL="4114800" rtl="0">
              <a:lnSpc>
                <a:spcPct val="95000"/>
              </a:lnSpc>
              <a:spcBef>
                <a:spcPts val="800"/>
              </a:spcBef>
              <a:spcAft>
                <a:spcPts val="800"/>
              </a:spcAft>
              <a:buClr>
                <a:srgbClr val="404041"/>
              </a:buClr>
              <a:buSzPts val="1900"/>
              <a:buFont typeface="Calibri"/>
              <a:buChar char="■"/>
              <a:defRPr sz="1900">
                <a:solidFill>
                  <a:srgbClr val="404041"/>
                </a:solidFill>
                <a:latin typeface="Calibri"/>
                <a:ea typeface="Calibri"/>
                <a:cs typeface="Calibri"/>
                <a:sym typeface="Calibri"/>
              </a:defRPr>
            </a:lvl9pPr>
          </a:lstStyle>
          <a:p/>
        </p:txBody>
      </p:sp>
      <p:sp>
        <p:nvSpPr>
          <p:cNvPr id="287" name="Google Shape;287;p43"/>
          <p:cNvSpPr txBox="1"/>
          <p:nvPr>
            <p:ph idx="3" type="subTitle"/>
          </p:nvPr>
        </p:nvSpPr>
        <p:spPr>
          <a:xfrm>
            <a:off x="661057" y="4761948"/>
            <a:ext cx="3623100" cy="107700"/>
          </a:xfrm>
          <a:prstGeom prst="rect">
            <a:avLst/>
          </a:prstGeom>
        </p:spPr>
        <p:txBody>
          <a:bodyPr anchorCtr="0" anchor="t" bIns="0" lIns="0" spcFirstLastPara="1" rIns="0" wrap="square" tIns="0">
            <a:noAutofit/>
          </a:bodyPr>
          <a:lstStyle>
            <a:lvl1pPr lvl="0" rtl="0">
              <a:spcBef>
                <a:spcPts val="0"/>
              </a:spcBef>
              <a:spcAft>
                <a:spcPts val="0"/>
              </a:spcAft>
              <a:buClr>
                <a:srgbClr val="939597"/>
              </a:buClr>
              <a:buSzPts val="700"/>
              <a:buFont typeface="Calibri"/>
              <a:buNone/>
              <a:defRPr sz="700">
                <a:solidFill>
                  <a:srgbClr val="939597"/>
                </a:solidFill>
                <a:latin typeface="Calibri"/>
                <a:ea typeface="Calibri"/>
                <a:cs typeface="Calibri"/>
                <a:sym typeface="Calibri"/>
              </a:defRPr>
            </a:lvl1pPr>
            <a:lvl2pPr lvl="1" rtl="0">
              <a:spcBef>
                <a:spcPts val="0"/>
              </a:spcBef>
              <a:spcAft>
                <a:spcPts val="0"/>
              </a:spcAft>
              <a:buClr>
                <a:srgbClr val="939597"/>
              </a:buClr>
              <a:buSzPts val="700"/>
              <a:buNone/>
              <a:defRPr sz="700">
                <a:solidFill>
                  <a:srgbClr val="939597"/>
                </a:solidFill>
              </a:defRPr>
            </a:lvl2pPr>
            <a:lvl3pPr lvl="2" rtl="0">
              <a:spcBef>
                <a:spcPts val="0"/>
              </a:spcBef>
              <a:spcAft>
                <a:spcPts val="0"/>
              </a:spcAft>
              <a:buClr>
                <a:srgbClr val="939597"/>
              </a:buClr>
              <a:buSzPts val="700"/>
              <a:buNone/>
              <a:defRPr sz="700">
                <a:solidFill>
                  <a:srgbClr val="939597"/>
                </a:solidFill>
              </a:defRPr>
            </a:lvl3pPr>
            <a:lvl4pPr lvl="3" rtl="0">
              <a:spcBef>
                <a:spcPts val="0"/>
              </a:spcBef>
              <a:spcAft>
                <a:spcPts val="0"/>
              </a:spcAft>
              <a:buClr>
                <a:srgbClr val="939597"/>
              </a:buClr>
              <a:buSzPts val="700"/>
              <a:buNone/>
              <a:defRPr sz="700">
                <a:solidFill>
                  <a:srgbClr val="939597"/>
                </a:solidFill>
              </a:defRPr>
            </a:lvl4pPr>
            <a:lvl5pPr lvl="4" rtl="0">
              <a:spcBef>
                <a:spcPts val="0"/>
              </a:spcBef>
              <a:spcAft>
                <a:spcPts val="0"/>
              </a:spcAft>
              <a:buClr>
                <a:srgbClr val="939597"/>
              </a:buClr>
              <a:buSzPts val="700"/>
              <a:buNone/>
              <a:defRPr sz="700">
                <a:solidFill>
                  <a:srgbClr val="939597"/>
                </a:solidFill>
              </a:defRPr>
            </a:lvl5pPr>
            <a:lvl6pPr lvl="5" rtl="0">
              <a:spcBef>
                <a:spcPts val="0"/>
              </a:spcBef>
              <a:spcAft>
                <a:spcPts val="0"/>
              </a:spcAft>
              <a:buClr>
                <a:srgbClr val="939597"/>
              </a:buClr>
              <a:buSzPts val="700"/>
              <a:buNone/>
              <a:defRPr sz="700">
                <a:solidFill>
                  <a:srgbClr val="939597"/>
                </a:solidFill>
              </a:defRPr>
            </a:lvl6pPr>
            <a:lvl7pPr lvl="6" rtl="0">
              <a:spcBef>
                <a:spcPts val="0"/>
              </a:spcBef>
              <a:spcAft>
                <a:spcPts val="0"/>
              </a:spcAft>
              <a:buClr>
                <a:srgbClr val="939597"/>
              </a:buClr>
              <a:buSzPts val="700"/>
              <a:buNone/>
              <a:defRPr sz="700">
                <a:solidFill>
                  <a:srgbClr val="939597"/>
                </a:solidFill>
              </a:defRPr>
            </a:lvl7pPr>
            <a:lvl8pPr lvl="7" rtl="0">
              <a:spcBef>
                <a:spcPts val="0"/>
              </a:spcBef>
              <a:spcAft>
                <a:spcPts val="0"/>
              </a:spcAft>
              <a:buClr>
                <a:srgbClr val="939597"/>
              </a:buClr>
              <a:buSzPts val="700"/>
              <a:buNone/>
              <a:defRPr sz="700">
                <a:solidFill>
                  <a:srgbClr val="939597"/>
                </a:solidFill>
              </a:defRPr>
            </a:lvl8pPr>
            <a:lvl9pPr lvl="8" rtl="0">
              <a:spcBef>
                <a:spcPts val="0"/>
              </a:spcBef>
              <a:spcAft>
                <a:spcPts val="0"/>
              </a:spcAft>
              <a:buClr>
                <a:srgbClr val="939597"/>
              </a:buClr>
              <a:buSzPts val="700"/>
              <a:buNone/>
              <a:defRPr sz="700">
                <a:solidFill>
                  <a:srgbClr val="939597"/>
                </a:solidFill>
              </a:defRPr>
            </a:lvl9pPr>
          </a:lstStyle>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R SIDE IMAGE - 1 COLUMN 1">
  <p:cSld name="CUSTOM_3_1_1_1_2_2_2">
    <p:spTree>
      <p:nvGrpSpPr>
        <p:cNvPr id="288" name="Shape 288"/>
        <p:cNvGrpSpPr/>
        <p:nvPr/>
      </p:nvGrpSpPr>
      <p:grpSpPr>
        <a:xfrm>
          <a:off x="0" y="0"/>
          <a:ext cx="0" cy="0"/>
          <a:chOff x="0" y="0"/>
          <a:chExt cx="0" cy="0"/>
        </a:xfrm>
      </p:grpSpPr>
      <p:sp>
        <p:nvSpPr>
          <p:cNvPr id="289" name="Google Shape;289;p44"/>
          <p:cNvSpPr txBox="1"/>
          <p:nvPr>
            <p:ph type="title"/>
          </p:nvPr>
        </p:nvSpPr>
        <p:spPr>
          <a:xfrm>
            <a:off x="659200" y="884950"/>
            <a:ext cx="2381700" cy="303900"/>
          </a:xfrm>
          <a:prstGeom prst="rect">
            <a:avLst/>
          </a:prstGeom>
        </p:spPr>
        <p:txBody>
          <a:bodyPr anchorCtr="0" anchor="t" bIns="0" lIns="0" spcFirstLastPara="1" rIns="0" wrap="square" tIns="0">
            <a:noAutofit/>
          </a:bodyPr>
          <a:lstStyle>
            <a:lvl1pPr lvl="0" rtl="0">
              <a:spcBef>
                <a:spcPts val="0"/>
              </a:spcBef>
              <a:spcAft>
                <a:spcPts val="0"/>
              </a:spcAft>
              <a:buClr>
                <a:srgbClr val="404041"/>
              </a:buClr>
              <a:buSzPts val="2400"/>
              <a:buNone/>
              <a:defRPr b="0" sz="2400">
                <a:solidFill>
                  <a:srgbClr val="404041"/>
                </a:solidFill>
              </a:defRPr>
            </a:lvl1pPr>
            <a:lvl2pPr lvl="1" rtl="0">
              <a:spcBef>
                <a:spcPts val="300"/>
              </a:spcBef>
              <a:spcAft>
                <a:spcPts val="0"/>
              </a:spcAft>
              <a:buSzPts val="2100"/>
              <a:buNone/>
              <a:defRPr sz="2100"/>
            </a:lvl2pPr>
            <a:lvl3pPr lvl="2" rtl="0">
              <a:spcBef>
                <a:spcPts val="0"/>
              </a:spcBef>
              <a:spcAft>
                <a:spcPts val="0"/>
              </a:spcAft>
              <a:buSzPts val="2100"/>
              <a:buNone/>
              <a:defRPr sz="2100"/>
            </a:lvl3pPr>
            <a:lvl4pPr lvl="3" rtl="0">
              <a:spcBef>
                <a:spcPts val="0"/>
              </a:spcBef>
              <a:spcAft>
                <a:spcPts val="0"/>
              </a:spcAft>
              <a:buSzPts val="2100"/>
              <a:buNone/>
              <a:defRPr sz="2100"/>
            </a:lvl4pPr>
            <a:lvl5pPr lvl="4" rtl="0">
              <a:spcBef>
                <a:spcPts val="0"/>
              </a:spcBef>
              <a:spcAft>
                <a:spcPts val="0"/>
              </a:spcAft>
              <a:buSzPts val="2100"/>
              <a:buNone/>
              <a:defRPr sz="2100"/>
            </a:lvl5pPr>
            <a:lvl6pPr lvl="5" rtl="0">
              <a:spcBef>
                <a:spcPts val="0"/>
              </a:spcBef>
              <a:spcAft>
                <a:spcPts val="0"/>
              </a:spcAft>
              <a:buSzPts val="2100"/>
              <a:buNone/>
              <a:defRPr sz="2100"/>
            </a:lvl6pPr>
            <a:lvl7pPr lvl="6" rtl="0">
              <a:spcBef>
                <a:spcPts val="0"/>
              </a:spcBef>
              <a:spcAft>
                <a:spcPts val="0"/>
              </a:spcAft>
              <a:buSzPts val="2100"/>
              <a:buNone/>
              <a:defRPr sz="2100"/>
            </a:lvl7pPr>
            <a:lvl8pPr lvl="7" rtl="0">
              <a:spcBef>
                <a:spcPts val="0"/>
              </a:spcBef>
              <a:spcAft>
                <a:spcPts val="0"/>
              </a:spcAft>
              <a:buSzPts val="2100"/>
              <a:buNone/>
              <a:defRPr sz="2100"/>
            </a:lvl8pPr>
            <a:lvl9pPr lvl="8" rtl="0">
              <a:spcBef>
                <a:spcPts val="0"/>
              </a:spcBef>
              <a:spcAft>
                <a:spcPts val="0"/>
              </a:spcAft>
              <a:buSzPts val="2100"/>
              <a:buNone/>
              <a:defRPr sz="2100"/>
            </a:lvl9pPr>
          </a:lstStyle>
          <a:p/>
        </p:txBody>
      </p:sp>
      <p:sp>
        <p:nvSpPr>
          <p:cNvPr id="290" name="Google Shape;290;p44"/>
          <p:cNvSpPr txBox="1"/>
          <p:nvPr>
            <p:ph idx="1" type="body"/>
          </p:nvPr>
        </p:nvSpPr>
        <p:spPr>
          <a:xfrm>
            <a:off x="659000" y="1568050"/>
            <a:ext cx="2381700" cy="2445000"/>
          </a:xfrm>
          <a:prstGeom prst="rect">
            <a:avLst/>
          </a:prstGeom>
        </p:spPr>
        <p:txBody>
          <a:bodyPr anchorCtr="0" anchor="t" bIns="0" lIns="0" spcFirstLastPara="1" rIns="0" wrap="square" tIns="0">
            <a:noAutofit/>
          </a:bodyPr>
          <a:lstStyle>
            <a:lvl1pPr indent="-342900" lvl="0" marL="457200" rtl="0">
              <a:lnSpc>
                <a:spcPct val="95000"/>
              </a:lnSpc>
              <a:spcBef>
                <a:spcPts val="0"/>
              </a:spcBef>
              <a:spcAft>
                <a:spcPts val="0"/>
              </a:spcAft>
              <a:buClr>
                <a:srgbClr val="404041"/>
              </a:buClr>
              <a:buSzPts val="1800"/>
              <a:buFont typeface="Calibri"/>
              <a:buChar char="●"/>
              <a:defRPr b="1">
                <a:solidFill>
                  <a:srgbClr val="404041"/>
                </a:solidFill>
                <a:latin typeface="Calibri"/>
                <a:ea typeface="Calibri"/>
                <a:cs typeface="Calibri"/>
                <a:sym typeface="Calibri"/>
              </a:defRPr>
            </a:lvl1pPr>
            <a:lvl2pPr indent="-342900" lvl="1" marL="9144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2pPr>
            <a:lvl3pPr indent="-342900" lvl="2" marL="13716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3pPr>
            <a:lvl4pPr indent="-342900" lvl="3" marL="18288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4pPr>
            <a:lvl5pPr indent="-342900" lvl="4" marL="22860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5pPr>
            <a:lvl6pPr indent="-342900" lvl="5" marL="27432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6pPr>
            <a:lvl7pPr indent="-342900" lvl="6" marL="32004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7pPr>
            <a:lvl8pPr indent="-342900" lvl="7" marL="36576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8pPr>
            <a:lvl9pPr indent="-342900" lvl="8" marL="4114800" rtl="0">
              <a:lnSpc>
                <a:spcPct val="95000"/>
              </a:lnSpc>
              <a:spcBef>
                <a:spcPts val="800"/>
              </a:spcBef>
              <a:spcAft>
                <a:spcPts val="800"/>
              </a:spcAft>
              <a:buClr>
                <a:srgbClr val="404041"/>
              </a:buClr>
              <a:buSzPts val="1800"/>
              <a:buFont typeface="Calibri"/>
              <a:buChar char="■"/>
              <a:defRPr>
                <a:solidFill>
                  <a:srgbClr val="404041"/>
                </a:solidFill>
                <a:latin typeface="Calibri"/>
                <a:ea typeface="Calibri"/>
                <a:cs typeface="Calibri"/>
                <a:sym typeface="Calibri"/>
              </a:defRPr>
            </a:lvl9pPr>
          </a:lstStyle>
          <a:p/>
        </p:txBody>
      </p:sp>
      <p:sp>
        <p:nvSpPr>
          <p:cNvPr id="291" name="Google Shape;291;p44"/>
          <p:cNvSpPr txBox="1"/>
          <p:nvPr>
            <p:ph idx="2" type="subTitle"/>
          </p:nvPr>
        </p:nvSpPr>
        <p:spPr>
          <a:xfrm>
            <a:off x="661057" y="4761948"/>
            <a:ext cx="3623100" cy="107700"/>
          </a:xfrm>
          <a:prstGeom prst="rect">
            <a:avLst/>
          </a:prstGeom>
        </p:spPr>
        <p:txBody>
          <a:bodyPr anchorCtr="0" anchor="t" bIns="0" lIns="0" spcFirstLastPara="1" rIns="0" wrap="square" tIns="0">
            <a:noAutofit/>
          </a:bodyPr>
          <a:lstStyle>
            <a:lvl1pPr lvl="0" rtl="0">
              <a:spcBef>
                <a:spcPts val="0"/>
              </a:spcBef>
              <a:spcAft>
                <a:spcPts val="0"/>
              </a:spcAft>
              <a:buClr>
                <a:srgbClr val="939597"/>
              </a:buClr>
              <a:buSzPts val="700"/>
              <a:buFont typeface="Calibri"/>
              <a:buNone/>
              <a:defRPr sz="700">
                <a:solidFill>
                  <a:srgbClr val="939597"/>
                </a:solidFill>
                <a:latin typeface="Calibri"/>
                <a:ea typeface="Calibri"/>
                <a:cs typeface="Calibri"/>
                <a:sym typeface="Calibri"/>
              </a:defRPr>
            </a:lvl1pPr>
            <a:lvl2pPr lvl="1" rtl="0">
              <a:spcBef>
                <a:spcPts val="0"/>
              </a:spcBef>
              <a:spcAft>
                <a:spcPts val="0"/>
              </a:spcAft>
              <a:buClr>
                <a:srgbClr val="939597"/>
              </a:buClr>
              <a:buSzPts val="700"/>
              <a:buNone/>
              <a:defRPr sz="700">
                <a:solidFill>
                  <a:srgbClr val="939597"/>
                </a:solidFill>
              </a:defRPr>
            </a:lvl2pPr>
            <a:lvl3pPr lvl="2" rtl="0">
              <a:spcBef>
                <a:spcPts val="0"/>
              </a:spcBef>
              <a:spcAft>
                <a:spcPts val="0"/>
              </a:spcAft>
              <a:buClr>
                <a:srgbClr val="939597"/>
              </a:buClr>
              <a:buSzPts val="700"/>
              <a:buNone/>
              <a:defRPr sz="700">
                <a:solidFill>
                  <a:srgbClr val="939597"/>
                </a:solidFill>
              </a:defRPr>
            </a:lvl3pPr>
            <a:lvl4pPr lvl="3" rtl="0">
              <a:spcBef>
                <a:spcPts val="0"/>
              </a:spcBef>
              <a:spcAft>
                <a:spcPts val="0"/>
              </a:spcAft>
              <a:buClr>
                <a:srgbClr val="939597"/>
              </a:buClr>
              <a:buSzPts val="700"/>
              <a:buNone/>
              <a:defRPr sz="700">
                <a:solidFill>
                  <a:srgbClr val="939597"/>
                </a:solidFill>
              </a:defRPr>
            </a:lvl4pPr>
            <a:lvl5pPr lvl="4" rtl="0">
              <a:spcBef>
                <a:spcPts val="0"/>
              </a:spcBef>
              <a:spcAft>
                <a:spcPts val="0"/>
              </a:spcAft>
              <a:buClr>
                <a:srgbClr val="939597"/>
              </a:buClr>
              <a:buSzPts val="700"/>
              <a:buNone/>
              <a:defRPr sz="700">
                <a:solidFill>
                  <a:srgbClr val="939597"/>
                </a:solidFill>
              </a:defRPr>
            </a:lvl5pPr>
            <a:lvl6pPr lvl="5" rtl="0">
              <a:spcBef>
                <a:spcPts val="0"/>
              </a:spcBef>
              <a:spcAft>
                <a:spcPts val="0"/>
              </a:spcAft>
              <a:buClr>
                <a:srgbClr val="939597"/>
              </a:buClr>
              <a:buSzPts val="700"/>
              <a:buNone/>
              <a:defRPr sz="700">
                <a:solidFill>
                  <a:srgbClr val="939597"/>
                </a:solidFill>
              </a:defRPr>
            </a:lvl6pPr>
            <a:lvl7pPr lvl="6" rtl="0">
              <a:spcBef>
                <a:spcPts val="0"/>
              </a:spcBef>
              <a:spcAft>
                <a:spcPts val="0"/>
              </a:spcAft>
              <a:buClr>
                <a:srgbClr val="939597"/>
              </a:buClr>
              <a:buSzPts val="700"/>
              <a:buNone/>
              <a:defRPr sz="700">
                <a:solidFill>
                  <a:srgbClr val="939597"/>
                </a:solidFill>
              </a:defRPr>
            </a:lvl7pPr>
            <a:lvl8pPr lvl="7" rtl="0">
              <a:spcBef>
                <a:spcPts val="0"/>
              </a:spcBef>
              <a:spcAft>
                <a:spcPts val="0"/>
              </a:spcAft>
              <a:buClr>
                <a:srgbClr val="939597"/>
              </a:buClr>
              <a:buSzPts val="700"/>
              <a:buNone/>
              <a:defRPr sz="700">
                <a:solidFill>
                  <a:srgbClr val="939597"/>
                </a:solidFill>
              </a:defRPr>
            </a:lvl8pPr>
            <a:lvl9pPr lvl="8" rtl="0">
              <a:spcBef>
                <a:spcPts val="0"/>
              </a:spcBef>
              <a:spcAft>
                <a:spcPts val="0"/>
              </a:spcAft>
              <a:buClr>
                <a:srgbClr val="939597"/>
              </a:buClr>
              <a:buSzPts val="700"/>
              <a:buNone/>
              <a:defRPr sz="700">
                <a:solidFill>
                  <a:srgbClr val="939597"/>
                </a:solidFill>
              </a:defRPr>
            </a:lvl9pPr>
          </a:lstStyle>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R SIDE IMAGE - 2 COLUMN">
  <p:cSld name="CUSTOM_3_1_1_1_2_2_1">
    <p:spTree>
      <p:nvGrpSpPr>
        <p:cNvPr id="292" name="Shape 292"/>
        <p:cNvGrpSpPr/>
        <p:nvPr/>
      </p:nvGrpSpPr>
      <p:grpSpPr>
        <a:xfrm>
          <a:off x="0" y="0"/>
          <a:ext cx="0" cy="0"/>
          <a:chOff x="0" y="0"/>
          <a:chExt cx="0" cy="0"/>
        </a:xfrm>
      </p:grpSpPr>
      <p:sp>
        <p:nvSpPr>
          <p:cNvPr id="293" name="Google Shape;293;p45"/>
          <p:cNvSpPr/>
          <p:nvPr>
            <p:ph idx="2" type="pic"/>
          </p:nvPr>
        </p:nvSpPr>
        <p:spPr>
          <a:xfrm>
            <a:off x="5032250" y="0"/>
            <a:ext cx="3837900" cy="4474200"/>
          </a:xfrm>
          <a:prstGeom prst="rect">
            <a:avLst/>
          </a:prstGeom>
          <a:noFill/>
          <a:ln>
            <a:noFill/>
          </a:ln>
        </p:spPr>
      </p:sp>
      <p:sp>
        <p:nvSpPr>
          <p:cNvPr id="294" name="Google Shape;294;p45"/>
          <p:cNvSpPr txBox="1"/>
          <p:nvPr>
            <p:ph type="title"/>
          </p:nvPr>
        </p:nvSpPr>
        <p:spPr>
          <a:xfrm>
            <a:off x="659200" y="884950"/>
            <a:ext cx="2381700" cy="303900"/>
          </a:xfrm>
          <a:prstGeom prst="rect">
            <a:avLst/>
          </a:prstGeom>
        </p:spPr>
        <p:txBody>
          <a:bodyPr anchorCtr="0" anchor="t" bIns="0" lIns="0" spcFirstLastPara="1" rIns="0" wrap="square" tIns="0">
            <a:noAutofit/>
          </a:bodyPr>
          <a:lstStyle>
            <a:lvl1pPr lvl="0" rtl="0">
              <a:spcBef>
                <a:spcPts val="0"/>
              </a:spcBef>
              <a:spcAft>
                <a:spcPts val="0"/>
              </a:spcAft>
              <a:buClr>
                <a:srgbClr val="404041"/>
              </a:buClr>
              <a:buSzPts val="2400"/>
              <a:buNone/>
              <a:defRPr b="0" sz="2400">
                <a:solidFill>
                  <a:srgbClr val="404041"/>
                </a:solidFill>
              </a:defRPr>
            </a:lvl1pPr>
            <a:lvl2pPr lvl="1" rtl="0">
              <a:spcBef>
                <a:spcPts val="300"/>
              </a:spcBef>
              <a:spcAft>
                <a:spcPts val="0"/>
              </a:spcAft>
              <a:buSzPts val="2100"/>
              <a:buNone/>
              <a:defRPr sz="2100"/>
            </a:lvl2pPr>
            <a:lvl3pPr lvl="2" rtl="0">
              <a:spcBef>
                <a:spcPts val="0"/>
              </a:spcBef>
              <a:spcAft>
                <a:spcPts val="0"/>
              </a:spcAft>
              <a:buSzPts val="2100"/>
              <a:buNone/>
              <a:defRPr sz="2100"/>
            </a:lvl3pPr>
            <a:lvl4pPr lvl="3" rtl="0">
              <a:spcBef>
                <a:spcPts val="0"/>
              </a:spcBef>
              <a:spcAft>
                <a:spcPts val="0"/>
              </a:spcAft>
              <a:buSzPts val="2100"/>
              <a:buNone/>
              <a:defRPr sz="2100"/>
            </a:lvl4pPr>
            <a:lvl5pPr lvl="4" rtl="0">
              <a:spcBef>
                <a:spcPts val="0"/>
              </a:spcBef>
              <a:spcAft>
                <a:spcPts val="0"/>
              </a:spcAft>
              <a:buSzPts val="2100"/>
              <a:buNone/>
              <a:defRPr sz="2100"/>
            </a:lvl5pPr>
            <a:lvl6pPr lvl="5" rtl="0">
              <a:spcBef>
                <a:spcPts val="0"/>
              </a:spcBef>
              <a:spcAft>
                <a:spcPts val="0"/>
              </a:spcAft>
              <a:buSzPts val="2100"/>
              <a:buNone/>
              <a:defRPr sz="2100"/>
            </a:lvl6pPr>
            <a:lvl7pPr lvl="6" rtl="0">
              <a:spcBef>
                <a:spcPts val="0"/>
              </a:spcBef>
              <a:spcAft>
                <a:spcPts val="0"/>
              </a:spcAft>
              <a:buSzPts val="2100"/>
              <a:buNone/>
              <a:defRPr sz="2100"/>
            </a:lvl7pPr>
            <a:lvl8pPr lvl="7" rtl="0">
              <a:spcBef>
                <a:spcPts val="0"/>
              </a:spcBef>
              <a:spcAft>
                <a:spcPts val="0"/>
              </a:spcAft>
              <a:buSzPts val="2100"/>
              <a:buNone/>
              <a:defRPr sz="2100"/>
            </a:lvl8pPr>
            <a:lvl9pPr lvl="8" rtl="0">
              <a:spcBef>
                <a:spcPts val="0"/>
              </a:spcBef>
              <a:spcAft>
                <a:spcPts val="0"/>
              </a:spcAft>
              <a:buSzPts val="2100"/>
              <a:buNone/>
              <a:defRPr sz="2100"/>
            </a:lvl9pPr>
          </a:lstStyle>
          <a:p/>
        </p:txBody>
      </p:sp>
      <p:sp>
        <p:nvSpPr>
          <p:cNvPr id="295" name="Google Shape;295;p45"/>
          <p:cNvSpPr txBox="1"/>
          <p:nvPr>
            <p:ph idx="1" type="body"/>
          </p:nvPr>
        </p:nvSpPr>
        <p:spPr>
          <a:xfrm>
            <a:off x="659000" y="1568050"/>
            <a:ext cx="2381700" cy="2445000"/>
          </a:xfrm>
          <a:prstGeom prst="rect">
            <a:avLst/>
          </a:prstGeom>
        </p:spPr>
        <p:txBody>
          <a:bodyPr anchorCtr="0" anchor="t" bIns="0" lIns="0" spcFirstLastPara="1" rIns="0" wrap="square" tIns="0">
            <a:noAutofit/>
          </a:bodyPr>
          <a:lstStyle>
            <a:lvl1pPr indent="-342900" lvl="0" marL="457200" rtl="0">
              <a:lnSpc>
                <a:spcPct val="95000"/>
              </a:lnSpc>
              <a:spcBef>
                <a:spcPts val="0"/>
              </a:spcBef>
              <a:spcAft>
                <a:spcPts val="0"/>
              </a:spcAft>
              <a:buClr>
                <a:srgbClr val="404041"/>
              </a:buClr>
              <a:buSzPts val="1800"/>
              <a:buFont typeface="Calibri"/>
              <a:buChar char="●"/>
              <a:defRPr b="1">
                <a:solidFill>
                  <a:srgbClr val="404041"/>
                </a:solidFill>
                <a:latin typeface="Calibri"/>
                <a:ea typeface="Calibri"/>
                <a:cs typeface="Calibri"/>
                <a:sym typeface="Calibri"/>
              </a:defRPr>
            </a:lvl1pPr>
            <a:lvl2pPr indent="-342900" lvl="1" marL="9144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2pPr>
            <a:lvl3pPr indent="-342900" lvl="2" marL="13716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3pPr>
            <a:lvl4pPr indent="-342900" lvl="3" marL="18288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4pPr>
            <a:lvl5pPr indent="-342900" lvl="4" marL="22860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5pPr>
            <a:lvl6pPr indent="-342900" lvl="5" marL="27432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6pPr>
            <a:lvl7pPr indent="-342900" lvl="6" marL="32004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7pPr>
            <a:lvl8pPr indent="-342900" lvl="7" marL="36576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8pPr>
            <a:lvl9pPr indent="-342900" lvl="8" marL="4114800" rtl="0">
              <a:lnSpc>
                <a:spcPct val="95000"/>
              </a:lnSpc>
              <a:spcBef>
                <a:spcPts val="800"/>
              </a:spcBef>
              <a:spcAft>
                <a:spcPts val="800"/>
              </a:spcAft>
              <a:buClr>
                <a:srgbClr val="404041"/>
              </a:buClr>
              <a:buSzPts val="1800"/>
              <a:buFont typeface="Calibri"/>
              <a:buChar char="■"/>
              <a:defRPr>
                <a:solidFill>
                  <a:srgbClr val="404041"/>
                </a:solidFill>
                <a:latin typeface="Calibri"/>
                <a:ea typeface="Calibri"/>
                <a:cs typeface="Calibri"/>
                <a:sym typeface="Calibri"/>
              </a:defRPr>
            </a:lvl9pPr>
          </a:lstStyle>
          <a:p/>
        </p:txBody>
      </p:sp>
      <p:sp>
        <p:nvSpPr>
          <p:cNvPr id="296" name="Google Shape;296;p45"/>
          <p:cNvSpPr txBox="1"/>
          <p:nvPr>
            <p:ph idx="3" type="subTitle"/>
          </p:nvPr>
        </p:nvSpPr>
        <p:spPr>
          <a:xfrm>
            <a:off x="661057" y="4761948"/>
            <a:ext cx="3623100" cy="107700"/>
          </a:xfrm>
          <a:prstGeom prst="rect">
            <a:avLst/>
          </a:prstGeom>
        </p:spPr>
        <p:txBody>
          <a:bodyPr anchorCtr="0" anchor="t" bIns="0" lIns="0" spcFirstLastPara="1" rIns="0" wrap="square" tIns="0">
            <a:noAutofit/>
          </a:bodyPr>
          <a:lstStyle>
            <a:lvl1pPr lvl="0" rtl="0">
              <a:spcBef>
                <a:spcPts val="0"/>
              </a:spcBef>
              <a:spcAft>
                <a:spcPts val="0"/>
              </a:spcAft>
              <a:buClr>
                <a:srgbClr val="939597"/>
              </a:buClr>
              <a:buSzPts val="700"/>
              <a:buFont typeface="Calibri"/>
              <a:buNone/>
              <a:defRPr sz="700">
                <a:solidFill>
                  <a:srgbClr val="939597"/>
                </a:solidFill>
                <a:latin typeface="Calibri"/>
                <a:ea typeface="Calibri"/>
                <a:cs typeface="Calibri"/>
                <a:sym typeface="Calibri"/>
              </a:defRPr>
            </a:lvl1pPr>
            <a:lvl2pPr lvl="1" rtl="0">
              <a:spcBef>
                <a:spcPts val="0"/>
              </a:spcBef>
              <a:spcAft>
                <a:spcPts val="0"/>
              </a:spcAft>
              <a:buClr>
                <a:srgbClr val="939597"/>
              </a:buClr>
              <a:buSzPts val="700"/>
              <a:buNone/>
              <a:defRPr sz="700">
                <a:solidFill>
                  <a:srgbClr val="939597"/>
                </a:solidFill>
              </a:defRPr>
            </a:lvl2pPr>
            <a:lvl3pPr lvl="2" rtl="0">
              <a:spcBef>
                <a:spcPts val="0"/>
              </a:spcBef>
              <a:spcAft>
                <a:spcPts val="0"/>
              </a:spcAft>
              <a:buClr>
                <a:srgbClr val="939597"/>
              </a:buClr>
              <a:buSzPts val="700"/>
              <a:buNone/>
              <a:defRPr sz="700">
                <a:solidFill>
                  <a:srgbClr val="939597"/>
                </a:solidFill>
              </a:defRPr>
            </a:lvl3pPr>
            <a:lvl4pPr lvl="3" rtl="0">
              <a:spcBef>
                <a:spcPts val="0"/>
              </a:spcBef>
              <a:spcAft>
                <a:spcPts val="0"/>
              </a:spcAft>
              <a:buClr>
                <a:srgbClr val="939597"/>
              </a:buClr>
              <a:buSzPts val="700"/>
              <a:buNone/>
              <a:defRPr sz="700">
                <a:solidFill>
                  <a:srgbClr val="939597"/>
                </a:solidFill>
              </a:defRPr>
            </a:lvl4pPr>
            <a:lvl5pPr lvl="4" rtl="0">
              <a:spcBef>
                <a:spcPts val="0"/>
              </a:spcBef>
              <a:spcAft>
                <a:spcPts val="0"/>
              </a:spcAft>
              <a:buClr>
                <a:srgbClr val="939597"/>
              </a:buClr>
              <a:buSzPts val="700"/>
              <a:buNone/>
              <a:defRPr sz="700">
                <a:solidFill>
                  <a:srgbClr val="939597"/>
                </a:solidFill>
              </a:defRPr>
            </a:lvl5pPr>
            <a:lvl6pPr lvl="5" rtl="0">
              <a:spcBef>
                <a:spcPts val="0"/>
              </a:spcBef>
              <a:spcAft>
                <a:spcPts val="0"/>
              </a:spcAft>
              <a:buClr>
                <a:srgbClr val="939597"/>
              </a:buClr>
              <a:buSzPts val="700"/>
              <a:buNone/>
              <a:defRPr sz="700">
                <a:solidFill>
                  <a:srgbClr val="939597"/>
                </a:solidFill>
              </a:defRPr>
            </a:lvl6pPr>
            <a:lvl7pPr lvl="6" rtl="0">
              <a:spcBef>
                <a:spcPts val="0"/>
              </a:spcBef>
              <a:spcAft>
                <a:spcPts val="0"/>
              </a:spcAft>
              <a:buClr>
                <a:srgbClr val="939597"/>
              </a:buClr>
              <a:buSzPts val="700"/>
              <a:buNone/>
              <a:defRPr sz="700">
                <a:solidFill>
                  <a:srgbClr val="939597"/>
                </a:solidFill>
              </a:defRPr>
            </a:lvl7pPr>
            <a:lvl8pPr lvl="7" rtl="0">
              <a:spcBef>
                <a:spcPts val="0"/>
              </a:spcBef>
              <a:spcAft>
                <a:spcPts val="0"/>
              </a:spcAft>
              <a:buClr>
                <a:srgbClr val="939597"/>
              </a:buClr>
              <a:buSzPts val="700"/>
              <a:buNone/>
              <a:defRPr sz="700">
                <a:solidFill>
                  <a:srgbClr val="939597"/>
                </a:solidFill>
              </a:defRPr>
            </a:lvl8pPr>
            <a:lvl9pPr lvl="8" rtl="0">
              <a:spcBef>
                <a:spcPts val="0"/>
              </a:spcBef>
              <a:spcAft>
                <a:spcPts val="0"/>
              </a:spcAft>
              <a:buClr>
                <a:srgbClr val="939597"/>
              </a:buClr>
              <a:buSzPts val="700"/>
              <a:buNone/>
              <a:defRPr sz="700">
                <a:solidFill>
                  <a:srgbClr val="939597"/>
                </a:solidFill>
              </a:defRPr>
            </a:lvl9pPr>
          </a:lstStyle>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R CHART + TEXT">
  <p:cSld name="CUSTOM_1_1">
    <p:spTree>
      <p:nvGrpSpPr>
        <p:cNvPr id="297" name="Shape 297"/>
        <p:cNvGrpSpPr/>
        <p:nvPr/>
      </p:nvGrpSpPr>
      <p:grpSpPr>
        <a:xfrm>
          <a:off x="0" y="0"/>
          <a:ext cx="0" cy="0"/>
          <a:chOff x="0" y="0"/>
          <a:chExt cx="0" cy="0"/>
        </a:xfrm>
      </p:grpSpPr>
      <p:sp>
        <p:nvSpPr>
          <p:cNvPr id="298" name="Google Shape;298;p46"/>
          <p:cNvSpPr/>
          <p:nvPr/>
        </p:nvSpPr>
        <p:spPr>
          <a:xfrm>
            <a:off x="3394475" y="0"/>
            <a:ext cx="5475600" cy="4474500"/>
          </a:xfrm>
          <a:prstGeom prst="rect">
            <a:avLst/>
          </a:prstGeom>
          <a:solidFill>
            <a:srgbClr val="F3F3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GB"/>
              <a:t>   </a:t>
            </a:r>
            <a:endParaRPr/>
          </a:p>
        </p:txBody>
      </p:sp>
      <p:sp>
        <p:nvSpPr>
          <p:cNvPr id="299" name="Google Shape;299;p46"/>
          <p:cNvSpPr txBox="1"/>
          <p:nvPr>
            <p:ph type="title"/>
          </p:nvPr>
        </p:nvSpPr>
        <p:spPr>
          <a:xfrm>
            <a:off x="659200" y="884950"/>
            <a:ext cx="2381700" cy="303900"/>
          </a:xfrm>
          <a:prstGeom prst="rect">
            <a:avLst/>
          </a:prstGeom>
        </p:spPr>
        <p:txBody>
          <a:bodyPr anchorCtr="0" anchor="t" bIns="0" lIns="0" spcFirstLastPara="1" rIns="0" wrap="square" tIns="0">
            <a:noAutofit/>
          </a:bodyPr>
          <a:lstStyle>
            <a:lvl1pPr lvl="0" rtl="0">
              <a:spcBef>
                <a:spcPts val="0"/>
              </a:spcBef>
              <a:spcAft>
                <a:spcPts val="0"/>
              </a:spcAft>
              <a:buClr>
                <a:srgbClr val="404041"/>
              </a:buClr>
              <a:buSzPts val="2400"/>
              <a:buNone/>
              <a:defRPr b="0" sz="2400">
                <a:solidFill>
                  <a:srgbClr val="404041"/>
                </a:solidFill>
              </a:defRPr>
            </a:lvl1pPr>
            <a:lvl2pPr lvl="1" rtl="0">
              <a:spcBef>
                <a:spcPts val="300"/>
              </a:spcBef>
              <a:spcAft>
                <a:spcPts val="0"/>
              </a:spcAft>
              <a:buSzPts val="2100"/>
              <a:buNone/>
              <a:defRPr sz="2100"/>
            </a:lvl2pPr>
            <a:lvl3pPr lvl="2" rtl="0">
              <a:spcBef>
                <a:spcPts val="0"/>
              </a:spcBef>
              <a:spcAft>
                <a:spcPts val="0"/>
              </a:spcAft>
              <a:buSzPts val="2100"/>
              <a:buNone/>
              <a:defRPr sz="2100"/>
            </a:lvl3pPr>
            <a:lvl4pPr lvl="3" rtl="0">
              <a:spcBef>
                <a:spcPts val="0"/>
              </a:spcBef>
              <a:spcAft>
                <a:spcPts val="0"/>
              </a:spcAft>
              <a:buSzPts val="2100"/>
              <a:buNone/>
              <a:defRPr sz="2100"/>
            </a:lvl4pPr>
            <a:lvl5pPr lvl="4" rtl="0">
              <a:spcBef>
                <a:spcPts val="0"/>
              </a:spcBef>
              <a:spcAft>
                <a:spcPts val="0"/>
              </a:spcAft>
              <a:buSzPts val="2100"/>
              <a:buNone/>
              <a:defRPr sz="2100"/>
            </a:lvl5pPr>
            <a:lvl6pPr lvl="5" rtl="0">
              <a:spcBef>
                <a:spcPts val="0"/>
              </a:spcBef>
              <a:spcAft>
                <a:spcPts val="0"/>
              </a:spcAft>
              <a:buSzPts val="2100"/>
              <a:buNone/>
              <a:defRPr sz="2100"/>
            </a:lvl6pPr>
            <a:lvl7pPr lvl="6" rtl="0">
              <a:spcBef>
                <a:spcPts val="0"/>
              </a:spcBef>
              <a:spcAft>
                <a:spcPts val="0"/>
              </a:spcAft>
              <a:buSzPts val="2100"/>
              <a:buNone/>
              <a:defRPr sz="2100"/>
            </a:lvl7pPr>
            <a:lvl8pPr lvl="7" rtl="0">
              <a:spcBef>
                <a:spcPts val="0"/>
              </a:spcBef>
              <a:spcAft>
                <a:spcPts val="0"/>
              </a:spcAft>
              <a:buSzPts val="2100"/>
              <a:buNone/>
              <a:defRPr sz="2100"/>
            </a:lvl8pPr>
            <a:lvl9pPr lvl="8" rtl="0">
              <a:spcBef>
                <a:spcPts val="0"/>
              </a:spcBef>
              <a:spcAft>
                <a:spcPts val="0"/>
              </a:spcAft>
              <a:buSzPts val="2100"/>
              <a:buNone/>
              <a:defRPr sz="2100"/>
            </a:lvl9pPr>
          </a:lstStyle>
          <a:p/>
        </p:txBody>
      </p:sp>
      <p:sp>
        <p:nvSpPr>
          <p:cNvPr id="300" name="Google Shape;300;p46"/>
          <p:cNvSpPr txBox="1"/>
          <p:nvPr>
            <p:ph idx="1" type="body"/>
          </p:nvPr>
        </p:nvSpPr>
        <p:spPr>
          <a:xfrm>
            <a:off x="659000" y="2790500"/>
            <a:ext cx="2381700" cy="1683900"/>
          </a:xfrm>
          <a:prstGeom prst="rect">
            <a:avLst/>
          </a:prstGeom>
        </p:spPr>
        <p:txBody>
          <a:bodyPr anchorCtr="0" anchor="t" bIns="0" lIns="0" spcFirstLastPara="1" rIns="0" wrap="square" tIns="0">
            <a:noAutofit/>
          </a:bodyPr>
          <a:lstStyle>
            <a:lvl1pPr indent="-342900" lvl="0" marL="457200" rtl="0">
              <a:lnSpc>
                <a:spcPct val="95000"/>
              </a:lnSpc>
              <a:spcBef>
                <a:spcPts val="0"/>
              </a:spcBef>
              <a:spcAft>
                <a:spcPts val="0"/>
              </a:spcAft>
              <a:buClr>
                <a:srgbClr val="404041"/>
              </a:buClr>
              <a:buSzPts val="1800"/>
              <a:buFont typeface="Calibri"/>
              <a:buChar char="●"/>
              <a:defRPr b="1">
                <a:solidFill>
                  <a:srgbClr val="404041"/>
                </a:solidFill>
                <a:latin typeface="Calibri"/>
                <a:ea typeface="Calibri"/>
                <a:cs typeface="Calibri"/>
                <a:sym typeface="Calibri"/>
              </a:defRPr>
            </a:lvl1pPr>
            <a:lvl2pPr indent="-342900" lvl="1" marL="9144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2pPr>
            <a:lvl3pPr indent="-342900" lvl="2" marL="13716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3pPr>
            <a:lvl4pPr indent="-342900" lvl="3" marL="18288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4pPr>
            <a:lvl5pPr indent="-342900" lvl="4" marL="22860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5pPr>
            <a:lvl6pPr indent="-342900" lvl="5" marL="27432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6pPr>
            <a:lvl7pPr indent="-342900" lvl="6" marL="32004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7pPr>
            <a:lvl8pPr indent="-342900" lvl="7" marL="36576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8pPr>
            <a:lvl9pPr indent="-342900" lvl="8" marL="4114800" rtl="0">
              <a:lnSpc>
                <a:spcPct val="95000"/>
              </a:lnSpc>
              <a:spcBef>
                <a:spcPts val="800"/>
              </a:spcBef>
              <a:spcAft>
                <a:spcPts val="800"/>
              </a:spcAft>
              <a:buClr>
                <a:srgbClr val="404041"/>
              </a:buClr>
              <a:buSzPts val="1800"/>
              <a:buFont typeface="Calibri"/>
              <a:buChar char="■"/>
              <a:defRPr>
                <a:solidFill>
                  <a:srgbClr val="404041"/>
                </a:solidFill>
                <a:latin typeface="Calibri"/>
                <a:ea typeface="Calibri"/>
                <a:cs typeface="Calibri"/>
                <a:sym typeface="Calibri"/>
              </a:defRPr>
            </a:lvl9pPr>
          </a:lstStyle>
          <a:p/>
        </p:txBody>
      </p:sp>
      <p:sp>
        <p:nvSpPr>
          <p:cNvPr id="301" name="Google Shape;301;p46"/>
          <p:cNvSpPr txBox="1"/>
          <p:nvPr>
            <p:ph idx="2" type="subTitle"/>
          </p:nvPr>
        </p:nvSpPr>
        <p:spPr>
          <a:xfrm>
            <a:off x="661057" y="4761948"/>
            <a:ext cx="3623100" cy="107700"/>
          </a:xfrm>
          <a:prstGeom prst="rect">
            <a:avLst/>
          </a:prstGeom>
        </p:spPr>
        <p:txBody>
          <a:bodyPr anchorCtr="0" anchor="t" bIns="0" lIns="0" spcFirstLastPara="1" rIns="0" wrap="square" tIns="0">
            <a:noAutofit/>
          </a:bodyPr>
          <a:lstStyle>
            <a:lvl1pPr lvl="0" rtl="0">
              <a:spcBef>
                <a:spcPts val="0"/>
              </a:spcBef>
              <a:spcAft>
                <a:spcPts val="0"/>
              </a:spcAft>
              <a:buClr>
                <a:srgbClr val="939597"/>
              </a:buClr>
              <a:buSzPts val="700"/>
              <a:buFont typeface="Calibri"/>
              <a:buNone/>
              <a:defRPr sz="700">
                <a:solidFill>
                  <a:srgbClr val="939597"/>
                </a:solidFill>
                <a:latin typeface="Calibri"/>
                <a:ea typeface="Calibri"/>
                <a:cs typeface="Calibri"/>
                <a:sym typeface="Calibri"/>
              </a:defRPr>
            </a:lvl1pPr>
            <a:lvl2pPr lvl="1" rtl="0">
              <a:spcBef>
                <a:spcPts val="0"/>
              </a:spcBef>
              <a:spcAft>
                <a:spcPts val="0"/>
              </a:spcAft>
              <a:buClr>
                <a:srgbClr val="939597"/>
              </a:buClr>
              <a:buSzPts val="700"/>
              <a:buNone/>
              <a:defRPr sz="700">
                <a:solidFill>
                  <a:srgbClr val="939597"/>
                </a:solidFill>
              </a:defRPr>
            </a:lvl2pPr>
            <a:lvl3pPr lvl="2" rtl="0">
              <a:spcBef>
                <a:spcPts val="0"/>
              </a:spcBef>
              <a:spcAft>
                <a:spcPts val="0"/>
              </a:spcAft>
              <a:buClr>
                <a:srgbClr val="939597"/>
              </a:buClr>
              <a:buSzPts val="700"/>
              <a:buNone/>
              <a:defRPr sz="700">
                <a:solidFill>
                  <a:srgbClr val="939597"/>
                </a:solidFill>
              </a:defRPr>
            </a:lvl3pPr>
            <a:lvl4pPr lvl="3" rtl="0">
              <a:spcBef>
                <a:spcPts val="0"/>
              </a:spcBef>
              <a:spcAft>
                <a:spcPts val="0"/>
              </a:spcAft>
              <a:buClr>
                <a:srgbClr val="939597"/>
              </a:buClr>
              <a:buSzPts val="700"/>
              <a:buNone/>
              <a:defRPr sz="700">
                <a:solidFill>
                  <a:srgbClr val="939597"/>
                </a:solidFill>
              </a:defRPr>
            </a:lvl4pPr>
            <a:lvl5pPr lvl="4" rtl="0">
              <a:spcBef>
                <a:spcPts val="0"/>
              </a:spcBef>
              <a:spcAft>
                <a:spcPts val="0"/>
              </a:spcAft>
              <a:buClr>
                <a:srgbClr val="939597"/>
              </a:buClr>
              <a:buSzPts val="700"/>
              <a:buNone/>
              <a:defRPr sz="700">
                <a:solidFill>
                  <a:srgbClr val="939597"/>
                </a:solidFill>
              </a:defRPr>
            </a:lvl5pPr>
            <a:lvl6pPr lvl="5" rtl="0">
              <a:spcBef>
                <a:spcPts val="0"/>
              </a:spcBef>
              <a:spcAft>
                <a:spcPts val="0"/>
              </a:spcAft>
              <a:buClr>
                <a:srgbClr val="939597"/>
              </a:buClr>
              <a:buSzPts val="700"/>
              <a:buNone/>
              <a:defRPr sz="700">
                <a:solidFill>
                  <a:srgbClr val="939597"/>
                </a:solidFill>
              </a:defRPr>
            </a:lvl6pPr>
            <a:lvl7pPr lvl="6" rtl="0">
              <a:spcBef>
                <a:spcPts val="0"/>
              </a:spcBef>
              <a:spcAft>
                <a:spcPts val="0"/>
              </a:spcAft>
              <a:buClr>
                <a:srgbClr val="939597"/>
              </a:buClr>
              <a:buSzPts val="700"/>
              <a:buNone/>
              <a:defRPr sz="700">
                <a:solidFill>
                  <a:srgbClr val="939597"/>
                </a:solidFill>
              </a:defRPr>
            </a:lvl7pPr>
            <a:lvl8pPr lvl="7" rtl="0">
              <a:spcBef>
                <a:spcPts val="0"/>
              </a:spcBef>
              <a:spcAft>
                <a:spcPts val="0"/>
              </a:spcAft>
              <a:buClr>
                <a:srgbClr val="939597"/>
              </a:buClr>
              <a:buSzPts val="700"/>
              <a:buNone/>
              <a:defRPr sz="700">
                <a:solidFill>
                  <a:srgbClr val="939597"/>
                </a:solidFill>
              </a:defRPr>
            </a:lvl8pPr>
            <a:lvl9pPr lvl="8" rtl="0">
              <a:spcBef>
                <a:spcPts val="0"/>
              </a:spcBef>
              <a:spcAft>
                <a:spcPts val="0"/>
              </a:spcAft>
              <a:buClr>
                <a:srgbClr val="939597"/>
              </a:buClr>
              <a:buSzPts val="700"/>
              <a:buNone/>
              <a:defRPr sz="700">
                <a:solidFill>
                  <a:srgbClr val="939597"/>
                </a:solidFill>
              </a:defRPr>
            </a:lvl9pPr>
          </a:lstStyle>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2">
  <p:cSld name="CUSTOM_5">
    <p:spTree>
      <p:nvGrpSpPr>
        <p:cNvPr id="302" name="Shape 302"/>
        <p:cNvGrpSpPr/>
        <p:nvPr/>
      </p:nvGrpSpPr>
      <p:grpSpPr>
        <a:xfrm>
          <a:off x="0" y="0"/>
          <a:ext cx="0" cy="0"/>
          <a:chOff x="0" y="0"/>
          <a:chExt cx="0" cy="0"/>
        </a:xfrm>
      </p:grpSpPr>
      <p:sp>
        <p:nvSpPr>
          <p:cNvPr id="303" name="Google Shape;303;p47"/>
          <p:cNvSpPr/>
          <p:nvPr/>
        </p:nvSpPr>
        <p:spPr>
          <a:xfrm>
            <a:off x="0" y="0"/>
            <a:ext cx="9144000" cy="4474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4" name="Google Shape;304;p47"/>
          <p:cNvSpPr/>
          <p:nvPr/>
        </p:nvSpPr>
        <p:spPr>
          <a:xfrm>
            <a:off x="665950" y="1821126"/>
            <a:ext cx="1147800" cy="1088100"/>
          </a:xfrm>
          <a:prstGeom prst="rect">
            <a:avLst/>
          </a:prstGeom>
          <a:solidFill>
            <a:schemeClr val="lt1"/>
          </a:solidFill>
          <a:ln cap="flat" cmpd="sng" w="9525">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5" name="Google Shape;305;p47"/>
          <p:cNvSpPr/>
          <p:nvPr/>
        </p:nvSpPr>
        <p:spPr>
          <a:xfrm>
            <a:off x="665950" y="3113302"/>
            <a:ext cx="1147800" cy="1088100"/>
          </a:xfrm>
          <a:prstGeom prst="rect">
            <a:avLst/>
          </a:prstGeom>
          <a:solidFill>
            <a:schemeClr val="lt1"/>
          </a:solidFill>
          <a:ln cap="flat" cmpd="sng" w="9525">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6" name="Google Shape;306;p47"/>
          <p:cNvSpPr/>
          <p:nvPr/>
        </p:nvSpPr>
        <p:spPr>
          <a:xfrm>
            <a:off x="2004615" y="1821126"/>
            <a:ext cx="1147800" cy="1088100"/>
          </a:xfrm>
          <a:prstGeom prst="rect">
            <a:avLst/>
          </a:prstGeom>
          <a:solidFill>
            <a:schemeClr val="lt1"/>
          </a:solidFill>
          <a:ln cap="flat" cmpd="sng" w="9525">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7" name="Google Shape;307;p47"/>
          <p:cNvSpPr/>
          <p:nvPr/>
        </p:nvSpPr>
        <p:spPr>
          <a:xfrm>
            <a:off x="2004615" y="3113302"/>
            <a:ext cx="1147800" cy="1088100"/>
          </a:xfrm>
          <a:prstGeom prst="rect">
            <a:avLst/>
          </a:prstGeom>
          <a:solidFill>
            <a:schemeClr val="lt1"/>
          </a:solidFill>
          <a:ln cap="flat" cmpd="sng" w="9525">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8" name="Google Shape;308;p47"/>
          <p:cNvSpPr/>
          <p:nvPr/>
        </p:nvSpPr>
        <p:spPr>
          <a:xfrm>
            <a:off x="3343281" y="528950"/>
            <a:ext cx="1147800" cy="1088100"/>
          </a:xfrm>
          <a:prstGeom prst="rect">
            <a:avLst/>
          </a:prstGeom>
          <a:solidFill>
            <a:schemeClr val="lt1"/>
          </a:solidFill>
          <a:ln cap="flat" cmpd="sng" w="9525">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9" name="Google Shape;309;p47"/>
          <p:cNvSpPr/>
          <p:nvPr/>
        </p:nvSpPr>
        <p:spPr>
          <a:xfrm>
            <a:off x="3343281" y="1821126"/>
            <a:ext cx="1147800" cy="1088100"/>
          </a:xfrm>
          <a:prstGeom prst="rect">
            <a:avLst/>
          </a:prstGeom>
          <a:solidFill>
            <a:schemeClr val="lt1"/>
          </a:solidFill>
          <a:ln cap="flat" cmpd="sng" w="9525">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0" name="Google Shape;310;p47"/>
          <p:cNvSpPr/>
          <p:nvPr/>
        </p:nvSpPr>
        <p:spPr>
          <a:xfrm>
            <a:off x="3343281" y="3113302"/>
            <a:ext cx="1147800" cy="1088100"/>
          </a:xfrm>
          <a:prstGeom prst="rect">
            <a:avLst/>
          </a:prstGeom>
          <a:solidFill>
            <a:schemeClr val="lt1"/>
          </a:solidFill>
          <a:ln cap="flat" cmpd="sng" w="9525">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1" name="Google Shape;311;p47"/>
          <p:cNvSpPr/>
          <p:nvPr/>
        </p:nvSpPr>
        <p:spPr>
          <a:xfrm>
            <a:off x="4681946" y="528950"/>
            <a:ext cx="1147800" cy="1088100"/>
          </a:xfrm>
          <a:prstGeom prst="rect">
            <a:avLst/>
          </a:prstGeom>
          <a:solidFill>
            <a:schemeClr val="lt1"/>
          </a:solidFill>
          <a:ln cap="flat" cmpd="sng" w="9525">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2" name="Google Shape;312;p47"/>
          <p:cNvSpPr/>
          <p:nvPr/>
        </p:nvSpPr>
        <p:spPr>
          <a:xfrm>
            <a:off x="4681946" y="1821126"/>
            <a:ext cx="1147800" cy="1088100"/>
          </a:xfrm>
          <a:prstGeom prst="rect">
            <a:avLst/>
          </a:prstGeom>
          <a:solidFill>
            <a:schemeClr val="lt1"/>
          </a:solidFill>
          <a:ln cap="flat" cmpd="sng" w="9525">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3" name="Google Shape;313;p47"/>
          <p:cNvSpPr/>
          <p:nvPr/>
        </p:nvSpPr>
        <p:spPr>
          <a:xfrm>
            <a:off x="4681946" y="3113302"/>
            <a:ext cx="1147800" cy="1088100"/>
          </a:xfrm>
          <a:prstGeom prst="rect">
            <a:avLst/>
          </a:prstGeom>
          <a:solidFill>
            <a:schemeClr val="lt1"/>
          </a:solidFill>
          <a:ln cap="flat" cmpd="sng" w="9525">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4" name="Google Shape;314;p47"/>
          <p:cNvSpPr/>
          <p:nvPr/>
        </p:nvSpPr>
        <p:spPr>
          <a:xfrm>
            <a:off x="6020611" y="528950"/>
            <a:ext cx="1147800" cy="1088100"/>
          </a:xfrm>
          <a:prstGeom prst="rect">
            <a:avLst/>
          </a:prstGeom>
          <a:solidFill>
            <a:schemeClr val="lt1"/>
          </a:solidFill>
          <a:ln cap="flat" cmpd="sng" w="9525">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5" name="Google Shape;315;p47"/>
          <p:cNvSpPr/>
          <p:nvPr/>
        </p:nvSpPr>
        <p:spPr>
          <a:xfrm>
            <a:off x="6020611" y="1821126"/>
            <a:ext cx="1147800" cy="1088100"/>
          </a:xfrm>
          <a:prstGeom prst="rect">
            <a:avLst/>
          </a:prstGeom>
          <a:solidFill>
            <a:schemeClr val="lt1"/>
          </a:solidFill>
          <a:ln cap="flat" cmpd="sng" w="9525">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6" name="Google Shape;316;p47"/>
          <p:cNvSpPr/>
          <p:nvPr/>
        </p:nvSpPr>
        <p:spPr>
          <a:xfrm>
            <a:off x="6020611" y="3113302"/>
            <a:ext cx="1147800" cy="1088100"/>
          </a:xfrm>
          <a:prstGeom prst="rect">
            <a:avLst/>
          </a:prstGeom>
          <a:solidFill>
            <a:schemeClr val="lt1"/>
          </a:solidFill>
          <a:ln cap="flat" cmpd="sng" w="9525">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7" name="Google Shape;317;p47"/>
          <p:cNvSpPr/>
          <p:nvPr/>
        </p:nvSpPr>
        <p:spPr>
          <a:xfrm>
            <a:off x="7359277" y="528950"/>
            <a:ext cx="1147800" cy="1088100"/>
          </a:xfrm>
          <a:prstGeom prst="rect">
            <a:avLst/>
          </a:prstGeom>
          <a:solidFill>
            <a:schemeClr val="lt1"/>
          </a:solidFill>
          <a:ln cap="flat" cmpd="sng" w="9525">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8" name="Google Shape;318;p47"/>
          <p:cNvSpPr/>
          <p:nvPr/>
        </p:nvSpPr>
        <p:spPr>
          <a:xfrm>
            <a:off x="7359277" y="1821126"/>
            <a:ext cx="1147800" cy="1088100"/>
          </a:xfrm>
          <a:prstGeom prst="rect">
            <a:avLst/>
          </a:prstGeom>
          <a:solidFill>
            <a:schemeClr val="lt1"/>
          </a:solidFill>
          <a:ln cap="flat" cmpd="sng" w="9525">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9" name="Google Shape;319;p47"/>
          <p:cNvSpPr/>
          <p:nvPr/>
        </p:nvSpPr>
        <p:spPr>
          <a:xfrm>
            <a:off x="7359277" y="3113302"/>
            <a:ext cx="1147800" cy="1088100"/>
          </a:xfrm>
          <a:prstGeom prst="rect">
            <a:avLst/>
          </a:prstGeom>
          <a:solidFill>
            <a:schemeClr val="lt1"/>
          </a:solidFill>
          <a:ln cap="flat" cmpd="sng" w="9525">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0" name="Google Shape;320;p47"/>
          <p:cNvSpPr txBox="1"/>
          <p:nvPr>
            <p:ph type="title"/>
          </p:nvPr>
        </p:nvSpPr>
        <p:spPr>
          <a:xfrm>
            <a:off x="665327" y="682699"/>
            <a:ext cx="2326200" cy="292800"/>
          </a:xfrm>
          <a:prstGeom prst="rect">
            <a:avLst/>
          </a:prstGeom>
        </p:spPr>
        <p:txBody>
          <a:bodyPr anchorCtr="0" anchor="t" bIns="0" lIns="0" spcFirstLastPara="1" rIns="0" wrap="square" tIns="0">
            <a:noAutofit/>
          </a:bodyPr>
          <a:lstStyle>
            <a:lvl1pPr lvl="0" rtl="0">
              <a:spcBef>
                <a:spcPts val="0"/>
              </a:spcBef>
              <a:spcAft>
                <a:spcPts val="0"/>
              </a:spcAft>
              <a:buClr>
                <a:srgbClr val="404041"/>
              </a:buClr>
              <a:buSzPts val="2400"/>
              <a:buNone/>
              <a:defRPr b="0" sz="2400">
                <a:solidFill>
                  <a:srgbClr val="404041"/>
                </a:solidFill>
              </a:defRPr>
            </a:lvl1pPr>
            <a:lvl2pPr lvl="1" rtl="0">
              <a:spcBef>
                <a:spcPts val="300"/>
              </a:spcBef>
              <a:spcAft>
                <a:spcPts val="0"/>
              </a:spcAft>
              <a:buSzPts val="2100"/>
              <a:buNone/>
              <a:defRPr sz="2100"/>
            </a:lvl2pPr>
            <a:lvl3pPr lvl="2" rtl="0">
              <a:spcBef>
                <a:spcPts val="0"/>
              </a:spcBef>
              <a:spcAft>
                <a:spcPts val="0"/>
              </a:spcAft>
              <a:buSzPts val="2100"/>
              <a:buNone/>
              <a:defRPr sz="2100"/>
            </a:lvl3pPr>
            <a:lvl4pPr lvl="3" rtl="0">
              <a:spcBef>
                <a:spcPts val="0"/>
              </a:spcBef>
              <a:spcAft>
                <a:spcPts val="0"/>
              </a:spcAft>
              <a:buSzPts val="2100"/>
              <a:buNone/>
              <a:defRPr sz="2100"/>
            </a:lvl4pPr>
            <a:lvl5pPr lvl="4" rtl="0">
              <a:spcBef>
                <a:spcPts val="0"/>
              </a:spcBef>
              <a:spcAft>
                <a:spcPts val="0"/>
              </a:spcAft>
              <a:buSzPts val="2100"/>
              <a:buNone/>
              <a:defRPr sz="2100"/>
            </a:lvl5pPr>
            <a:lvl6pPr lvl="5" rtl="0">
              <a:spcBef>
                <a:spcPts val="0"/>
              </a:spcBef>
              <a:spcAft>
                <a:spcPts val="0"/>
              </a:spcAft>
              <a:buSzPts val="2100"/>
              <a:buNone/>
              <a:defRPr sz="2100"/>
            </a:lvl6pPr>
            <a:lvl7pPr lvl="6" rtl="0">
              <a:spcBef>
                <a:spcPts val="0"/>
              </a:spcBef>
              <a:spcAft>
                <a:spcPts val="0"/>
              </a:spcAft>
              <a:buSzPts val="2100"/>
              <a:buNone/>
              <a:defRPr sz="2100"/>
            </a:lvl7pPr>
            <a:lvl8pPr lvl="7" rtl="0">
              <a:spcBef>
                <a:spcPts val="0"/>
              </a:spcBef>
              <a:spcAft>
                <a:spcPts val="0"/>
              </a:spcAft>
              <a:buSzPts val="2100"/>
              <a:buNone/>
              <a:defRPr sz="2100"/>
            </a:lvl8pPr>
            <a:lvl9pPr lvl="8" rtl="0">
              <a:spcBef>
                <a:spcPts val="0"/>
              </a:spcBef>
              <a:spcAft>
                <a:spcPts val="0"/>
              </a:spcAft>
              <a:buSzPts val="2100"/>
              <a:buNone/>
              <a:defRPr sz="2100"/>
            </a:lvl9pPr>
          </a:lstStyle>
          <a:p/>
        </p:txBody>
      </p:sp>
      <p:sp>
        <p:nvSpPr>
          <p:cNvPr id="321" name="Google Shape;321;p47"/>
          <p:cNvSpPr txBox="1"/>
          <p:nvPr>
            <p:ph idx="1" type="subTitle"/>
          </p:nvPr>
        </p:nvSpPr>
        <p:spPr>
          <a:xfrm>
            <a:off x="661057" y="4761948"/>
            <a:ext cx="3623100" cy="107700"/>
          </a:xfrm>
          <a:prstGeom prst="rect">
            <a:avLst/>
          </a:prstGeom>
        </p:spPr>
        <p:txBody>
          <a:bodyPr anchorCtr="0" anchor="t" bIns="0" lIns="0" spcFirstLastPara="1" rIns="0" wrap="square" tIns="0">
            <a:noAutofit/>
          </a:bodyPr>
          <a:lstStyle>
            <a:lvl1pPr lvl="0" rtl="0">
              <a:spcBef>
                <a:spcPts val="0"/>
              </a:spcBef>
              <a:spcAft>
                <a:spcPts val="0"/>
              </a:spcAft>
              <a:buClr>
                <a:srgbClr val="939597"/>
              </a:buClr>
              <a:buSzPts val="700"/>
              <a:buFont typeface="Calibri"/>
              <a:buNone/>
              <a:defRPr sz="700">
                <a:solidFill>
                  <a:srgbClr val="939597"/>
                </a:solidFill>
                <a:latin typeface="Calibri"/>
                <a:ea typeface="Calibri"/>
                <a:cs typeface="Calibri"/>
                <a:sym typeface="Calibri"/>
              </a:defRPr>
            </a:lvl1pPr>
            <a:lvl2pPr lvl="1" rtl="0">
              <a:spcBef>
                <a:spcPts val="0"/>
              </a:spcBef>
              <a:spcAft>
                <a:spcPts val="0"/>
              </a:spcAft>
              <a:buClr>
                <a:srgbClr val="939597"/>
              </a:buClr>
              <a:buSzPts val="700"/>
              <a:buNone/>
              <a:defRPr sz="700">
                <a:solidFill>
                  <a:srgbClr val="939597"/>
                </a:solidFill>
              </a:defRPr>
            </a:lvl2pPr>
            <a:lvl3pPr lvl="2" rtl="0">
              <a:spcBef>
                <a:spcPts val="0"/>
              </a:spcBef>
              <a:spcAft>
                <a:spcPts val="0"/>
              </a:spcAft>
              <a:buClr>
                <a:srgbClr val="939597"/>
              </a:buClr>
              <a:buSzPts val="700"/>
              <a:buNone/>
              <a:defRPr sz="700">
                <a:solidFill>
                  <a:srgbClr val="939597"/>
                </a:solidFill>
              </a:defRPr>
            </a:lvl3pPr>
            <a:lvl4pPr lvl="3" rtl="0">
              <a:spcBef>
                <a:spcPts val="0"/>
              </a:spcBef>
              <a:spcAft>
                <a:spcPts val="0"/>
              </a:spcAft>
              <a:buClr>
                <a:srgbClr val="939597"/>
              </a:buClr>
              <a:buSzPts val="700"/>
              <a:buNone/>
              <a:defRPr sz="700">
                <a:solidFill>
                  <a:srgbClr val="939597"/>
                </a:solidFill>
              </a:defRPr>
            </a:lvl4pPr>
            <a:lvl5pPr lvl="4" rtl="0">
              <a:spcBef>
                <a:spcPts val="0"/>
              </a:spcBef>
              <a:spcAft>
                <a:spcPts val="0"/>
              </a:spcAft>
              <a:buClr>
                <a:srgbClr val="939597"/>
              </a:buClr>
              <a:buSzPts val="700"/>
              <a:buNone/>
              <a:defRPr sz="700">
                <a:solidFill>
                  <a:srgbClr val="939597"/>
                </a:solidFill>
              </a:defRPr>
            </a:lvl5pPr>
            <a:lvl6pPr lvl="5" rtl="0">
              <a:spcBef>
                <a:spcPts val="0"/>
              </a:spcBef>
              <a:spcAft>
                <a:spcPts val="0"/>
              </a:spcAft>
              <a:buClr>
                <a:srgbClr val="939597"/>
              </a:buClr>
              <a:buSzPts val="700"/>
              <a:buNone/>
              <a:defRPr sz="700">
                <a:solidFill>
                  <a:srgbClr val="939597"/>
                </a:solidFill>
              </a:defRPr>
            </a:lvl6pPr>
            <a:lvl7pPr lvl="6" rtl="0">
              <a:spcBef>
                <a:spcPts val="0"/>
              </a:spcBef>
              <a:spcAft>
                <a:spcPts val="0"/>
              </a:spcAft>
              <a:buClr>
                <a:srgbClr val="939597"/>
              </a:buClr>
              <a:buSzPts val="700"/>
              <a:buNone/>
              <a:defRPr sz="700">
                <a:solidFill>
                  <a:srgbClr val="939597"/>
                </a:solidFill>
              </a:defRPr>
            </a:lvl7pPr>
            <a:lvl8pPr lvl="7" rtl="0">
              <a:spcBef>
                <a:spcPts val="0"/>
              </a:spcBef>
              <a:spcAft>
                <a:spcPts val="0"/>
              </a:spcAft>
              <a:buClr>
                <a:srgbClr val="939597"/>
              </a:buClr>
              <a:buSzPts val="700"/>
              <a:buNone/>
              <a:defRPr sz="700">
                <a:solidFill>
                  <a:srgbClr val="939597"/>
                </a:solidFill>
              </a:defRPr>
            </a:lvl8pPr>
            <a:lvl9pPr lvl="8" rtl="0">
              <a:spcBef>
                <a:spcPts val="0"/>
              </a:spcBef>
              <a:spcAft>
                <a:spcPts val="0"/>
              </a:spcAft>
              <a:buClr>
                <a:srgbClr val="939597"/>
              </a:buClr>
              <a:buSzPts val="700"/>
              <a:buNone/>
              <a:defRPr sz="700">
                <a:solidFill>
                  <a:srgbClr val="939597"/>
                </a:solidFill>
              </a:defRPr>
            </a:lvl9pPr>
          </a:lstStyle>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1">
  <p:cSld name="CUSTOM_4">
    <p:spTree>
      <p:nvGrpSpPr>
        <p:cNvPr id="322" name="Shape 322"/>
        <p:cNvGrpSpPr/>
        <p:nvPr/>
      </p:nvGrpSpPr>
      <p:grpSpPr>
        <a:xfrm>
          <a:off x="0" y="0"/>
          <a:ext cx="0" cy="0"/>
          <a:chOff x="0" y="0"/>
          <a:chExt cx="0" cy="0"/>
        </a:xfrm>
      </p:grpSpPr>
      <p:sp>
        <p:nvSpPr>
          <p:cNvPr id="323" name="Google Shape;323;p48"/>
          <p:cNvSpPr/>
          <p:nvPr/>
        </p:nvSpPr>
        <p:spPr>
          <a:xfrm>
            <a:off x="3394475" y="0"/>
            <a:ext cx="5475600" cy="4474500"/>
          </a:xfrm>
          <a:prstGeom prst="rect">
            <a:avLst/>
          </a:prstGeom>
          <a:solidFill>
            <a:srgbClr val="F8B20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GB"/>
              <a:t>   </a:t>
            </a:r>
            <a:endParaRPr/>
          </a:p>
        </p:txBody>
      </p:sp>
      <p:sp>
        <p:nvSpPr>
          <p:cNvPr id="324" name="Google Shape;324;p48"/>
          <p:cNvSpPr txBox="1"/>
          <p:nvPr>
            <p:ph type="title"/>
          </p:nvPr>
        </p:nvSpPr>
        <p:spPr>
          <a:xfrm>
            <a:off x="659200" y="884950"/>
            <a:ext cx="2381700" cy="303900"/>
          </a:xfrm>
          <a:prstGeom prst="rect">
            <a:avLst/>
          </a:prstGeom>
        </p:spPr>
        <p:txBody>
          <a:bodyPr anchorCtr="0" anchor="t" bIns="0" lIns="0" spcFirstLastPara="1" rIns="0" wrap="square" tIns="0">
            <a:noAutofit/>
          </a:bodyPr>
          <a:lstStyle>
            <a:lvl1pPr lvl="0" rtl="0">
              <a:spcBef>
                <a:spcPts val="0"/>
              </a:spcBef>
              <a:spcAft>
                <a:spcPts val="0"/>
              </a:spcAft>
              <a:buClr>
                <a:srgbClr val="404041"/>
              </a:buClr>
              <a:buSzPts val="2400"/>
              <a:buNone/>
              <a:defRPr b="0" sz="2400">
                <a:solidFill>
                  <a:srgbClr val="404041"/>
                </a:solidFill>
              </a:defRPr>
            </a:lvl1pPr>
            <a:lvl2pPr lvl="1" rtl="0">
              <a:spcBef>
                <a:spcPts val="300"/>
              </a:spcBef>
              <a:spcAft>
                <a:spcPts val="0"/>
              </a:spcAft>
              <a:buSzPts val="2100"/>
              <a:buNone/>
              <a:defRPr sz="2100"/>
            </a:lvl2pPr>
            <a:lvl3pPr lvl="2" rtl="0">
              <a:spcBef>
                <a:spcPts val="0"/>
              </a:spcBef>
              <a:spcAft>
                <a:spcPts val="0"/>
              </a:spcAft>
              <a:buSzPts val="2100"/>
              <a:buNone/>
              <a:defRPr sz="2100"/>
            </a:lvl3pPr>
            <a:lvl4pPr lvl="3" rtl="0">
              <a:spcBef>
                <a:spcPts val="0"/>
              </a:spcBef>
              <a:spcAft>
                <a:spcPts val="0"/>
              </a:spcAft>
              <a:buSzPts val="2100"/>
              <a:buNone/>
              <a:defRPr sz="2100"/>
            </a:lvl4pPr>
            <a:lvl5pPr lvl="4" rtl="0">
              <a:spcBef>
                <a:spcPts val="0"/>
              </a:spcBef>
              <a:spcAft>
                <a:spcPts val="0"/>
              </a:spcAft>
              <a:buSzPts val="2100"/>
              <a:buNone/>
              <a:defRPr sz="2100"/>
            </a:lvl5pPr>
            <a:lvl6pPr lvl="5" rtl="0">
              <a:spcBef>
                <a:spcPts val="0"/>
              </a:spcBef>
              <a:spcAft>
                <a:spcPts val="0"/>
              </a:spcAft>
              <a:buSzPts val="2100"/>
              <a:buNone/>
              <a:defRPr sz="2100"/>
            </a:lvl6pPr>
            <a:lvl7pPr lvl="6" rtl="0">
              <a:spcBef>
                <a:spcPts val="0"/>
              </a:spcBef>
              <a:spcAft>
                <a:spcPts val="0"/>
              </a:spcAft>
              <a:buSzPts val="2100"/>
              <a:buNone/>
              <a:defRPr sz="2100"/>
            </a:lvl7pPr>
            <a:lvl8pPr lvl="7" rtl="0">
              <a:spcBef>
                <a:spcPts val="0"/>
              </a:spcBef>
              <a:spcAft>
                <a:spcPts val="0"/>
              </a:spcAft>
              <a:buSzPts val="2100"/>
              <a:buNone/>
              <a:defRPr sz="2100"/>
            </a:lvl8pPr>
            <a:lvl9pPr lvl="8" rtl="0">
              <a:spcBef>
                <a:spcPts val="0"/>
              </a:spcBef>
              <a:spcAft>
                <a:spcPts val="0"/>
              </a:spcAft>
              <a:buSzPts val="2100"/>
              <a:buNone/>
              <a:defRPr sz="2100"/>
            </a:lvl9pPr>
          </a:lstStyle>
          <a:p/>
        </p:txBody>
      </p:sp>
      <p:sp>
        <p:nvSpPr>
          <p:cNvPr id="325" name="Google Shape;325;p48"/>
          <p:cNvSpPr txBox="1"/>
          <p:nvPr>
            <p:ph idx="1" type="body"/>
          </p:nvPr>
        </p:nvSpPr>
        <p:spPr>
          <a:xfrm>
            <a:off x="659000" y="2790500"/>
            <a:ext cx="2381700" cy="1683900"/>
          </a:xfrm>
          <a:prstGeom prst="rect">
            <a:avLst/>
          </a:prstGeom>
        </p:spPr>
        <p:txBody>
          <a:bodyPr anchorCtr="0" anchor="t" bIns="0" lIns="0" spcFirstLastPara="1" rIns="0" wrap="square" tIns="0">
            <a:noAutofit/>
          </a:bodyPr>
          <a:lstStyle>
            <a:lvl1pPr indent="-342900" lvl="0" marL="457200" rtl="0">
              <a:lnSpc>
                <a:spcPct val="95000"/>
              </a:lnSpc>
              <a:spcBef>
                <a:spcPts val="0"/>
              </a:spcBef>
              <a:spcAft>
                <a:spcPts val="0"/>
              </a:spcAft>
              <a:buClr>
                <a:srgbClr val="404041"/>
              </a:buClr>
              <a:buSzPts val="1800"/>
              <a:buFont typeface="Calibri"/>
              <a:buChar char="●"/>
              <a:defRPr b="1">
                <a:solidFill>
                  <a:srgbClr val="404041"/>
                </a:solidFill>
                <a:latin typeface="Calibri"/>
                <a:ea typeface="Calibri"/>
                <a:cs typeface="Calibri"/>
                <a:sym typeface="Calibri"/>
              </a:defRPr>
            </a:lvl1pPr>
            <a:lvl2pPr indent="-342900" lvl="1" marL="9144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2pPr>
            <a:lvl3pPr indent="-342900" lvl="2" marL="13716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3pPr>
            <a:lvl4pPr indent="-342900" lvl="3" marL="18288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4pPr>
            <a:lvl5pPr indent="-342900" lvl="4" marL="22860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5pPr>
            <a:lvl6pPr indent="-342900" lvl="5" marL="27432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6pPr>
            <a:lvl7pPr indent="-342900" lvl="6" marL="32004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7pPr>
            <a:lvl8pPr indent="-342900" lvl="7" marL="36576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8pPr>
            <a:lvl9pPr indent="-342900" lvl="8" marL="4114800" rtl="0">
              <a:lnSpc>
                <a:spcPct val="95000"/>
              </a:lnSpc>
              <a:spcBef>
                <a:spcPts val="800"/>
              </a:spcBef>
              <a:spcAft>
                <a:spcPts val="800"/>
              </a:spcAft>
              <a:buClr>
                <a:srgbClr val="404041"/>
              </a:buClr>
              <a:buSzPts val="1800"/>
              <a:buFont typeface="Calibri"/>
              <a:buChar char="■"/>
              <a:defRPr>
                <a:solidFill>
                  <a:srgbClr val="404041"/>
                </a:solidFill>
                <a:latin typeface="Calibri"/>
                <a:ea typeface="Calibri"/>
                <a:cs typeface="Calibri"/>
                <a:sym typeface="Calibri"/>
              </a:defRPr>
            </a:lvl9pPr>
          </a:lstStyle>
          <a:p/>
        </p:txBody>
      </p:sp>
      <p:sp>
        <p:nvSpPr>
          <p:cNvPr id="326" name="Google Shape;326;p48"/>
          <p:cNvSpPr txBox="1"/>
          <p:nvPr>
            <p:ph idx="2" type="subTitle"/>
          </p:nvPr>
        </p:nvSpPr>
        <p:spPr>
          <a:xfrm>
            <a:off x="661057" y="4761948"/>
            <a:ext cx="3623100" cy="107700"/>
          </a:xfrm>
          <a:prstGeom prst="rect">
            <a:avLst/>
          </a:prstGeom>
        </p:spPr>
        <p:txBody>
          <a:bodyPr anchorCtr="0" anchor="t" bIns="0" lIns="0" spcFirstLastPara="1" rIns="0" wrap="square" tIns="0">
            <a:noAutofit/>
          </a:bodyPr>
          <a:lstStyle>
            <a:lvl1pPr lvl="0" rtl="0">
              <a:spcBef>
                <a:spcPts val="0"/>
              </a:spcBef>
              <a:spcAft>
                <a:spcPts val="0"/>
              </a:spcAft>
              <a:buClr>
                <a:srgbClr val="939597"/>
              </a:buClr>
              <a:buSzPts val="700"/>
              <a:buFont typeface="Calibri"/>
              <a:buNone/>
              <a:defRPr sz="700">
                <a:solidFill>
                  <a:srgbClr val="939597"/>
                </a:solidFill>
                <a:latin typeface="Calibri"/>
                <a:ea typeface="Calibri"/>
                <a:cs typeface="Calibri"/>
                <a:sym typeface="Calibri"/>
              </a:defRPr>
            </a:lvl1pPr>
            <a:lvl2pPr lvl="1" rtl="0">
              <a:spcBef>
                <a:spcPts val="0"/>
              </a:spcBef>
              <a:spcAft>
                <a:spcPts val="0"/>
              </a:spcAft>
              <a:buClr>
                <a:srgbClr val="939597"/>
              </a:buClr>
              <a:buSzPts val="700"/>
              <a:buNone/>
              <a:defRPr sz="700">
                <a:solidFill>
                  <a:srgbClr val="939597"/>
                </a:solidFill>
              </a:defRPr>
            </a:lvl2pPr>
            <a:lvl3pPr lvl="2" rtl="0">
              <a:spcBef>
                <a:spcPts val="0"/>
              </a:spcBef>
              <a:spcAft>
                <a:spcPts val="0"/>
              </a:spcAft>
              <a:buClr>
                <a:srgbClr val="939597"/>
              </a:buClr>
              <a:buSzPts val="700"/>
              <a:buNone/>
              <a:defRPr sz="700">
                <a:solidFill>
                  <a:srgbClr val="939597"/>
                </a:solidFill>
              </a:defRPr>
            </a:lvl3pPr>
            <a:lvl4pPr lvl="3" rtl="0">
              <a:spcBef>
                <a:spcPts val="0"/>
              </a:spcBef>
              <a:spcAft>
                <a:spcPts val="0"/>
              </a:spcAft>
              <a:buClr>
                <a:srgbClr val="939597"/>
              </a:buClr>
              <a:buSzPts val="700"/>
              <a:buNone/>
              <a:defRPr sz="700">
                <a:solidFill>
                  <a:srgbClr val="939597"/>
                </a:solidFill>
              </a:defRPr>
            </a:lvl4pPr>
            <a:lvl5pPr lvl="4" rtl="0">
              <a:spcBef>
                <a:spcPts val="0"/>
              </a:spcBef>
              <a:spcAft>
                <a:spcPts val="0"/>
              </a:spcAft>
              <a:buClr>
                <a:srgbClr val="939597"/>
              </a:buClr>
              <a:buSzPts val="700"/>
              <a:buNone/>
              <a:defRPr sz="700">
                <a:solidFill>
                  <a:srgbClr val="939597"/>
                </a:solidFill>
              </a:defRPr>
            </a:lvl5pPr>
            <a:lvl6pPr lvl="5" rtl="0">
              <a:spcBef>
                <a:spcPts val="0"/>
              </a:spcBef>
              <a:spcAft>
                <a:spcPts val="0"/>
              </a:spcAft>
              <a:buClr>
                <a:srgbClr val="939597"/>
              </a:buClr>
              <a:buSzPts val="700"/>
              <a:buNone/>
              <a:defRPr sz="700">
                <a:solidFill>
                  <a:srgbClr val="939597"/>
                </a:solidFill>
              </a:defRPr>
            </a:lvl6pPr>
            <a:lvl7pPr lvl="6" rtl="0">
              <a:spcBef>
                <a:spcPts val="0"/>
              </a:spcBef>
              <a:spcAft>
                <a:spcPts val="0"/>
              </a:spcAft>
              <a:buClr>
                <a:srgbClr val="939597"/>
              </a:buClr>
              <a:buSzPts val="700"/>
              <a:buNone/>
              <a:defRPr sz="700">
                <a:solidFill>
                  <a:srgbClr val="939597"/>
                </a:solidFill>
              </a:defRPr>
            </a:lvl7pPr>
            <a:lvl8pPr lvl="7" rtl="0">
              <a:spcBef>
                <a:spcPts val="0"/>
              </a:spcBef>
              <a:spcAft>
                <a:spcPts val="0"/>
              </a:spcAft>
              <a:buClr>
                <a:srgbClr val="939597"/>
              </a:buClr>
              <a:buSzPts val="700"/>
              <a:buNone/>
              <a:defRPr sz="700">
                <a:solidFill>
                  <a:srgbClr val="939597"/>
                </a:solidFill>
              </a:defRPr>
            </a:lvl8pPr>
            <a:lvl9pPr lvl="8" rtl="0">
              <a:spcBef>
                <a:spcPts val="0"/>
              </a:spcBef>
              <a:spcAft>
                <a:spcPts val="0"/>
              </a:spcAft>
              <a:buClr>
                <a:srgbClr val="939597"/>
              </a:buClr>
              <a:buSzPts val="700"/>
              <a:buNone/>
              <a:defRPr sz="700">
                <a:solidFill>
                  <a:srgbClr val="939597"/>
                </a:solidFill>
              </a:defRPr>
            </a:lvl9pPr>
          </a:lstStyle>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E CHART + TEXT">
  <p:cSld name="CUSTOM_1_1_1">
    <p:spTree>
      <p:nvGrpSpPr>
        <p:cNvPr id="327" name="Shape 327"/>
        <p:cNvGrpSpPr/>
        <p:nvPr/>
      </p:nvGrpSpPr>
      <p:grpSpPr>
        <a:xfrm>
          <a:off x="0" y="0"/>
          <a:ext cx="0" cy="0"/>
          <a:chOff x="0" y="0"/>
          <a:chExt cx="0" cy="0"/>
        </a:xfrm>
      </p:grpSpPr>
      <p:sp>
        <p:nvSpPr>
          <p:cNvPr id="328" name="Google Shape;328;p49"/>
          <p:cNvSpPr/>
          <p:nvPr/>
        </p:nvSpPr>
        <p:spPr>
          <a:xfrm>
            <a:off x="3394475" y="-71450"/>
            <a:ext cx="5475600" cy="4949400"/>
          </a:xfrm>
          <a:prstGeom prst="rect">
            <a:avLst/>
          </a:prstGeom>
          <a:solidFill>
            <a:srgbClr val="F8B20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GB"/>
              <a:t>   </a:t>
            </a:r>
            <a:endParaRPr/>
          </a:p>
        </p:txBody>
      </p:sp>
      <p:pic>
        <p:nvPicPr>
          <p:cNvPr id="329" name="Google Shape;329;p49"/>
          <p:cNvPicPr preferRelativeResize="0"/>
          <p:nvPr/>
        </p:nvPicPr>
        <p:blipFill>
          <a:blip r:embed="rId2">
            <a:alphaModFix/>
          </a:blip>
          <a:stretch>
            <a:fillRect/>
          </a:stretch>
        </p:blipFill>
        <p:spPr>
          <a:xfrm>
            <a:off x="6866550" y="4401019"/>
            <a:ext cx="2419649" cy="626431"/>
          </a:xfrm>
          <a:prstGeom prst="rect">
            <a:avLst/>
          </a:prstGeom>
          <a:noFill/>
          <a:ln>
            <a:noFill/>
          </a:ln>
        </p:spPr>
      </p:pic>
      <p:sp>
        <p:nvSpPr>
          <p:cNvPr id="330" name="Google Shape;330;p49"/>
          <p:cNvSpPr txBox="1"/>
          <p:nvPr>
            <p:ph type="title"/>
          </p:nvPr>
        </p:nvSpPr>
        <p:spPr>
          <a:xfrm>
            <a:off x="659000" y="2105025"/>
            <a:ext cx="1824600" cy="303900"/>
          </a:xfrm>
          <a:prstGeom prst="rect">
            <a:avLst/>
          </a:prstGeom>
        </p:spPr>
        <p:txBody>
          <a:bodyPr anchorCtr="0" anchor="t" bIns="0" lIns="0" spcFirstLastPara="1" rIns="0" wrap="square" tIns="0">
            <a:noAutofit/>
          </a:bodyPr>
          <a:lstStyle>
            <a:lvl1pPr lvl="0" rtl="0">
              <a:spcBef>
                <a:spcPts val="0"/>
              </a:spcBef>
              <a:spcAft>
                <a:spcPts val="0"/>
              </a:spcAft>
              <a:buClr>
                <a:srgbClr val="404041"/>
              </a:buClr>
              <a:buSzPts val="2100"/>
              <a:buFont typeface="Calibri"/>
              <a:buNone/>
              <a:defRPr sz="2100">
                <a:solidFill>
                  <a:srgbClr val="404041"/>
                </a:solidFill>
                <a:latin typeface="Calibri"/>
                <a:ea typeface="Calibri"/>
                <a:cs typeface="Calibri"/>
                <a:sym typeface="Calibri"/>
              </a:defRPr>
            </a:lvl1pPr>
            <a:lvl2pPr lvl="1" rtl="0">
              <a:spcBef>
                <a:spcPts val="300"/>
              </a:spcBef>
              <a:spcAft>
                <a:spcPts val="0"/>
              </a:spcAft>
              <a:buSzPts val="2100"/>
              <a:buNone/>
              <a:defRPr sz="2100"/>
            </a:lvl2pPr>
            <a:lvl3pPr lvl="2" rtl="0">
              <a:spcBef>
                <a:spcPts val="0"/>
              </a:spcBef>
              <a:spcAft>
                <a:spcPts val="0"/>
              </a:spcAft>
              <a:buSzPts val="2100"/>
              <a:buNone/>
              <a:defRPr sz="2100"/>
            </a:lvl3pPr>
            <a:lvl4pPr lvl="3" rtl="0">
              <a:spcBef>
                <a:spcPts val="0"/>
              </a:spcBef>
              <a:spcAft>
                <a:spcPts val="0"/>
              </a:spcAft>
              <a:buSzPts val="2100"/>
              <a:buNone/>
              <a:defRPr sz="2100"/>
            </a:lvl4pPr>
            <a:lvl5pPr lvl="4" rtl="0">
              <a:spcBef>
                <a:spcPts val="0"/>
              </a:spcBef>
              <a:spcAft>
                <a:spcPts val="0"/>
              </a:spcAft>
              <a:buSzPts val="2100"/>
              <a:buNone/>
              <a:defRPr sz="2100"/>
            </a:lvl5pPr>
            <a:lvl6pPr lvl="5" rtl="0">
              <a:spcBef>
                <a:spcPts val="0"/>
              </a:spcBef>
              <a:spcAft>
                <a:spcPts val="0"/>
              </a:spcAft>
              <a:buSzPts val="2100"/>
              <a:buNone/>
              <a:defRPr sz="2100"/>
            </a:lvl6pPr>
            <a:lvl7pPr lvl="6" rtl="0">
              <a:spcBef>
                <a:spcPts val="0"/>
              </a:spcBef>
              <a:spcAft>
                <a:spcPts val="0"/>
              </a:spcAft>
              <a:buSzPts val="2100"/>
              <a:buNone/>
              <a:defRPr sz="2100"/>
            </a:lvl7pPr>
            <a:lvl8pPr lvl="7" rtl="0">
              <a:spcBef>
                <a:spcPts val="0"/>
              </a:spcBef>
              <a:spcAft>
                <a:spcPts val="0"/>
              </a:spcAft>
              <a:buSzPts val="2100"/>
              <a:buNone/>
              <a:defRPr sz="2100"/>
            </a:lvl8pPr>
            <a:lvl9pPr lvl="8" rtl="0">
              <a:spcBef>
                <a:spcPts val="0"/>
              </a:spcBef>
              <a:spcAft>
                <a:spcPts val="0"/>
              </a:spcAft>
              <a:buSzPts val="2100"/>
              <a:buNone/>
              <a:defRPr sz="2100"/>
            </a:lvl9pPr>
          </a:lstStyle>
          <a:p/>
        </p:txBody>
      </p:sp>
      <p:sp>
        <p:nvSpPr>
          <p:cNvPr id="331" name="Google Shape;331;p49"/>
          <p:cNvSpPr txBox="1"/>
          <p:nvPr>
            <p:ph idx="1" type="body"/>
          </p:nvPr>
        </p:nvSpPr>
        <p:spPr>
          <a:xfrm>
            <a:off x="648500" y="2930725"/>
            <a:ext cx="1845600" cy="1082400"/>
          </a:xfrm>
          <a:prstGeom prst="rect">
            <a:avLst/>
          </a:prstGeom>
        </p:spPr>
        <p:txBody>
          <a:bodyPr anchorCtr="0" anchor="t" bIns="0" lIns="0" spcFirstLastPara="1" rIns="0" wrap="square" tIns="0">
            <a:noAutofit/>
          </a:bodyPr>
          <a:lstStyle>
            <a:lvl1pPr indent="-323850" lvl="0" marL="457200" rtl="0">
              <a:lnSpc>
                <a:spcPct val="95000"/>
              </a:lnSpc>
              <a:spcBef>
                <a:spcPts val="0"/>
              </a:spcBef>
              <a:spcAft>
                <a:spcPts val="0"/>
              </a:spcAft>
              <a:buClr>
                <a:srgbClr val="404041"/>
              </a:buClr>
              <a:buSzPts val="1500"/>
              <a:buFont typeface="Calibri"/>
              <a:buChar char="●"/>
              <a:defRPr b="1" sz="1500">
                <a:solidFill>
                  <a:srgbClr val="404041"/>
                </a:solidFill>
                <a:latin typeface="Calibri"/>
                <a:ea typeface="Calibri"/>
                <a:cs typeface="Calibri"/>
                <a:sym typeface="Calibri"/>
              </a:defRPr>
            </a:lvl1pPr>
            <a:lvl2pPr indent="-311150" lvl="1" marL="914400" rtl="0">
              <a:lnSpc>
                <a:spcPct val="95000"/>
              </a:lnSpc>
              <a:spcBef>
                <a:spcPts val="800"/>
              </a:spcBef>
              <a:spcAft>
                <a:spcPts val="0"/>
              </a:spcAft>
              <a:buClr>
                <a:srgbClr val="404041"/>
              </a:buClr>
              <a:buSzPts val="1300"/>
              <a:buFont typeface="Calibri"/>
              <a:buChar char="○"/>
              <a:defRPr sz="1300">
                <a:solidFill>
                  <a:srgbClr val="404041"/>
                </a:solidFill>
                <a:latin typeface="Calibri"/>
                <a:ea typeface="Calibri"/>
                <a:cs typeface="Calibri"/>
                <a:sym typeface="Calibri"/>
              </a:defRPr>
            </a:lvl2pPr>
            <a:lvl3pPr indent="-311150" lvl="2" marL="1371600" rtl="0">
              <a:lnSpc>
                <a:spcPct val="95000"/>
              </a:lnSpc>
              <a:spcBef>
                <a:spcPts val="800"/>
              </a:spcBef>
              <a:spcAft>
                <a:spcPts val="0"/>
              </a:spcAft>
              <a:buClr>
                <a:srgbClr val="404041"/>
              </a:buClr>
              <a:buSzPts val="1300"/>
              <a:buFont typeface="Calibri"/>
              <a:buChar char="■"/>
              <a:defRPr sz="1300">
                <a:solidFill>
                  <a:srgbClr val="404041"/>
                </a:solidFill>
                <a:latin typeface="Calibri"/>
                <a:ea typeface="Calibri"/>
                <a:cs typeface="Calibri"/>
                <a:sym typeface="Calibri"/>
              </a:defRPr>
            </a:lvl3pPr>
            <a:lvl4pPr indent="-311150" lvl="3" marL="1828800" rtl="0">
              <a:lnSpc>
                <a:spcPct val="95000"/>
              </a:lnSpc>
              <a:spcBef>
                <a:spcPts val="800"/>
              </a:spcBef>
              <a:spcAft>
                <a:spcPts val="0"/>
              </a:spcAft>
              <a:buClr>
                <a:srgbClr val="404041"/>
              </a:buClr>
              <a:buSzPts val="1300"/>
              <a:buFont typeface="Calibri"/>
              <a:buChar char="●"/>
              <a:defRPr sz="1300">
                <a:solidFill>
                  <a:srgbClr val="404041"/>
                </a:solidFill>
                <a:latin typeface="Calibri"/>
                <a:ea typeface="Calibri"/>
                <a:cs typeface="Calibri"/>
                <a:sym typeface="Calibri"/>
              </a:defRPr>
            </a:lvl4pPr>
            <a:lvl5pPr indent="-311150" lvl="4" marL="2286000" rtl="0">
              <a:lnSpc>
                <a:spcPct val="95000"/>
              </a:lnSpc>
              <a:spcBef>
                <a:spcPts val="800"/>
              </a:spcBef>
              <a:spcAft>
                <a:spcPts val="0"/>
              </a:spcAft>
              <a:buClr>
                <a:srgbClr val="404041"/>
              </a:buClr>
              <a:buSzPts val="1300"/>
              <a:buFont typeface="Calibri"/>
              <a:buChar char="○"/>
              <a:defRPr sz="1300">
                <a:solidFill>
                  <a:srgbClr val="404041"/>
                </a:solidFill>
                <a:latin typeface="Calibri"/>
                <a:ea typeface="Calibri"/>
                <a:cs typeface="Calibri"/>
                <a:sym typeface="Calibri"/>
              </a:defRPr>
            </a:lvl5pPr>
            <a:lvl6pPr indent="-311150" lvl="5" marL="2743200" rtl="0">
              <a:lnSpc>
                <a:spcPct val="95000"/>
              </a:lnSpc>
              <a:spcBef>
                <a:spcPts val="800"/>
              </a:spcBef>
              <a:spcAft>
                <a:spcPts val="0"/>
              </a:spcAft>
              <a:buClr>
                <a:srgbClr val="404041"/>
              </a:buClr>
              <a:buSzPts val="1300"/>
              <a:buFont typeface="Calibri"/>
              <a:buChar char="■"/>
              <a:defRPr sz="1300">
                <a:solidFill>
                  <a:srgbClr val="404041"/>
                </a:solidFill>
                <a:latin typeface="Calibri"/>
                <a:ea typeface="Calibri"/>
                <a:cs typeface="Calibri"/>
                <a:sym typeface="Calibri"/>
              </a:defRPr>
            </a:lvl6pPr>
            <a:lvl7pPr indent="-311150" lvl="6" marL="3200400" rtl="0">
              <a:lnSpc>
                <a:spcPct val="95000"/>
              </a:lnSpc>
              <a:spcBef>
                <a:spcPts val="800"/>
              </a:spcBef>
              <a:spcAft>
                <a:spcPts val="0"/>
              </a:spcAft>
              <a:buClr>
                <a:srgbClr val="404041"/>
              </a:buClr>
              <a:buSzPts val="1300"/>
              <a:buFont typeface="Calibri"/>
              <a:buChar char="●"/>
              <a:defRPr sz="1300">
                <a:solidFill>
                  <a:srgbClr val="404041"/>
                </a:solidFill>
                <a:latin typeface="Calibri"/>
                <a:ea typeface="Calibri"/>
                <a:cs typeface="Calibri"/>
                <a:sym typeface="Calibri"/>
              </a:defRPr>
            </a:lvl7pPr>
            <a:lvl8pPr indent="-311150" lvl="7" marL="3657600" rtl="0">
              <a:lnSpc>
                <a:spcPct val="95000"/>
              </a:lnSpc>
              <a:spcBef>
                <a:spcPts val="800"/>
              </a:spcBef>
              <a:spcAft>
                <a:spcPts val="0"/>
              </a:spcAft>
              <a:buClr>
                <a:srgbClr val="404041"/>
              </a:buClr>
              <a:buSzPts val="1300"/>
              <a:buFont typeface="Calibri"/>
              <a:buChar char="○"/>
              <a:defRPr sz="1300">
                <a:solidFill>
                  <a:srgbClr val="404041"/>
                </a:solidFill>
                <a:latin typeface="Calibri"/>
                <a:ea typeface="Calibri"/>
                <a:cs typeface="Calibri"/>
                <a:sym typeface="Calibri"/>
              </a:defRPr>
            </a:lvl8pPr>
            <a:lvl9pPr indent="-311150" lvl="8" marL="4114800" rtl="0">
              <a:lnSpc>
                <a:spcPct val="95000"/>
              </a:lnSpc>
              <a:spcBef>
                <a:spcPts val="800"/>
              </a:spcBef>
              <a:spcAft>
                <a:spcPts val="800"/>
              </a:spcAft>
              <a:buClr>
                <a:srgbClr val="404041"/>
              </a:buClr>
              <a:buSzPts val="1300"/>
              <a:buFont typeface="Calibri"/>
              <a:buChar char="■"/>
              <a:defRPr sz="1300">
                <a:solidFill>
                  <a:srgbClr val="404041"/>
                </a:solidFill>
                <a:latin typeface="Calibri"/>
                <a:ea typeface="Calibri"/>
                <a:cs typeface="Calibri"/>
                <a:sym typeface="Calibri"/>
              </a:defRPr>
            </a:lvl9pPr>
          </a:lstStyle>
          <a:p/>
        </p:txBody>
      </p:sp>
      <p:sp>
        <p:nvSpPr>
          <p:cNvPr id="332" name="Google Shape;332;p49"/>
          <p:cNvSpPr txBox="1"/>
          <p:nvPr>
            <p:ph idx="2" type="subTitle"/>
          </p:nvPr>
        </p:nvSpPr>
        <p:spPr>
          <a:xfrm>
            <a:off x="3940400" y="4437450"/>
            <a:ext cx="3095100" cy="190500"/>
          </a:xfrm>
          <a:prstGeom prst="rect">
            <a:avLst/>
          </a:prstGeom>
        </p:spPr>
        <p:txBody>
          <a:bodyPr anchorCtr="0" anchor="t" bIns="0" lIns="0" spcFirstLastPara="1" rIns="0" wrap="square" tIns="0">
            <a:normAutofit/>
          </a:bodyPr>
          <a:lstStyle>
            <a:lvl1pPr lvl="0" rtl="0">
              <a:spcBef>
                <a:spcPts val="0"/>
              </a:spcBef>
              <a:spcAft>
                <a:spcPts val="0"/>
              </a:spcAft>
              <a:buClr>
                <a:srgbClr val="404041"/>
              </a:buClr>
              <a:buSzPts val="1500"/>
              <a:buFont typeface="Calibri"/>
              <a:buNone/>
              <a:defRPr b="1" sz="1500">
                <a:solidFill>
                  <a:srgbClr val="404041"/>
                </a:solidFill>
                <a:latin typeface="Calibri"/>
                <a:ea typeface="Calibri"/>
                <a:cs typeface="Calibri"/>
                <a:sym typeface="Calibri"/>
              </a:defRPr>
            </a:lvl1pPr>
            <a:lvl2pPr lvl="1" rtl="0">
              <a:spcBef>
                <a:spcPts val="0"/>
              </a:spcBef>
              <a:spcAft>
                <a:spcPts val="0"/>
              </a:spcAft>
              <a:buSzPts val="700"/>
              <a:buNone/>
              <a:defRPr/>
            </a:lvl2pPr>
            <a:lvl3pPr lvl="2" rtl="0">
              <a:spcBef>
                <a:spcPts val="0"/>
              </a:spcBef>
              <a:spcAft>
                <a:spcPts val="0"/>
              </a:spcAft>
              <a:buSzPts val="700"/>
              <a:buNone/>
              <a:defRPr/>
            </a:lvl3pPr>
            <a:lvl4pPr lvl="3" rtl="0">
              <a:spcBef>
                <a:spcPts val="0"/>
              </a:spcBef>
              <a:spcAft>
                <a:spcPts val="0"/>
              </a:spcAft>
              <a:buSzPts val="700"/>
              <a:buNone/>
              <a:defRPr/>
            </a:lvl4pPr>
            <a:lvl5pPr lvl="4" rtl="0">
              <a:spcBef>
                <a:spcPts val="0"/>
              </a:spcBef>
              <a:spcAft>
                <a:spcPts val="0"/>
              </a:spcAft>
              <a:buSzPts val="700"/>
              <a:buNone/>
              <a:defRPr/>
            </a:lvl5pPr>
            <a:lvl6pPr lvl="5" rtl="0">
              <a:spcBef>
                <a:spcPts val="0"/>
              </a:spcBef>
              <a:spcAft>
                <a:spcPts val="0"/>
              </a:spcAft>
              <a:buSzPts val="700"/>
              <a:buNone/>
              <a:defRPr/>
            </a:lvl6pPr>
            <a:lvl7pPr lvl="6" rtl="0">
              <a:spcBef>
                <a:spcPts val="0"/>
              </a:spcBef>
              <a:spcAft>
                <a:spcPts val="0"/>
              </a:spcAft>
              <a:buSzPts val="700"/>
              <a:buNone/>
              <a:defRPr/>
            </a:lvl7pPr>
            <a:lvl8pPr lvl="7" rtl="0">
              <a:spcBef>
                <a:spcPts val="0"/>
              </a:spcBef>
              <a:spcAft>
                <a:spcPts val="0"/>
              </a:spcAft>
              <a:buSzPts val="700"/>
              <a:buNone/>
              <a:defRPr/>
            </a:lvl8pPr>
            <a:lvl9pPr lvl="8" rtl="0">
              <a:spcBef>
                <a:spcPts val="0"/>
              </a:spcBef>
              <a:spcAft>
                <a:spcPts val="0"/>
              </a:spcAft>
              <a:buSzPts val="700"/>
              <a:buNone/>
              <a:defRPr/>
            </a:lvl9pPr>
          </a:lstStyle>
          <a:p/>
        </p:txBody>
      </p:sp>
      <p:pic>
        <p:nvPicPr>
          <p:cNvPr id="333" name="Google Shape;333;p49" title="Points scored"/>
          <p:cNvPicPr preferRelativeResize="0"/>
          <p:nvPr/>
        </p:nvPicPr>
        <p:blipFill>
          <a:blip r:embed="rId3">
            <a:alphaModFix/>
          </a:blip>
          <a:stretch>
            <a:fillRect/>
          </a:stretch>
        </p:blipFill>
        <p:spPr>
          <a:xfrm>
            <a:off x="3940400" y="391212"/>
            <a:ext cx="4524852" cy="3947926"/>
          </a:xfrm>
          <a:prstGeom prst="rect">
            <a:avLst/>
          </a:prstGeom>
          <a:noFill/>
          <a:ln>
            <a:noFill/>
          </a:ln>
        </p:spPr>
      </p:pic>
      <p:sp>
        <p:nvSpPr>
          <p:cNvPr id="334" name="Google Shape;334;p49"/>
          <p:cNvSpPr txBox="1"/>
          <p:nvPr>
            <p:ph idx="3" type="subTitle"/>
          </p:nvPr>
        </p:nvSpPr>
        <p:spPr>
          <a:xfrm>
            <a:off x="661057" y="4761948"/>
            <a:ext cx="3623100" cy="107700"/>
          </a:xfrm>
          <a:prstGeom prst="rect">
            <a:avLst/>
          </a:prstGeom>
        </p:spPr>
        <p:txBody>
          <a:bodyPr anchorCtr="0" anchor="t" bIns="0" lIns="0" spcFirstLastPara="1" rIns="0" wrap="square" tIns="0">
            <a:noAutofit/>
          </a:bodyPr>
          <a:lstStyle>
            <a:lvl1pPr lvl="0" rtl="0">
              <a:spcBef>
                <a:spcPts val="0"/>
              </a:spcBef>
              <a:spcAft>
                <a:spcPts val="0"/>
              </a:spcAft>
              <a:buClr>
                <a:srgbClr val="939597"/>
              </a:buClr>
              <a:buSzPts val="700"/>
              <a:buFont typeface="Calibri"/>
              <a:buNone/>
              <a:defRPr sz="700">
                <a:solidFill>
                  <a:srgbClr val="939597"/>
                </a:solidFill>
                <a:latin typeface="Calibri"/>
                <a:ea typeface="Calibri"/>
                <a:cs typeface="Calibri"/>
                <a:sym typeface="Calibri"/>
              </a:defRPr>
            </a:lvl1pPr>
            <a:lvl2pPr lvl="1" rtl="0">
              <a:spcBef>
                <a:spcPts val="0"/>
              </a:spcBef>
              <a:spcAft>
                <a:spcPts val="0"/>
              </a:spcAft>
              <a:buClr>
                <a:srgbClr val="939597"/>
              </a:buClr>
              <a:buSzPts val="700"/>
              <a:buNone/>
              <a:defRPr sz="700">
                <a:solidFill>
                  <a:srgbClr val="939597"/>
                </a:solidFill>
              </a:defRPr>
            </a:lvl2pPr>
            <a:lvl3pPr lvl="2" rtl="0">
              <a:spcBef>
                <a:spcPts val="0"/>
              </a:spcBef>
              <a:spcAft>
                <a:spcPts val="0"/>
              </a:spcAft>
              <a:buClr>
                <a:srgbClr val="939597"/>
              </a:buClr>
              <a:buSzPts val="700"/>
              <a:buNone/>
              <a:defRPr sz="700">
                <a:solidFill>
                  <a:srgbClr val="939597"/>
                </a:solidFill>
              </a:defRPr>
            </a:lvl3pPr>
            <a:lvl4pPr lvl="3" rtl="0">
              <a:spcBef>
                <a:spcPts val="0"/>
              </a:spcBef>
              <a:spcAft>
                <a:spcPts val="0"/>
              </a:spcAft>
              <a:buClr>
                <a:srgbClr val="939597"/>
              </a:buClr>
              <a:buSzPts val="700"/>
              <a:buNone/>
              <a:defRPr sz="700">
                <a:solidFill>
                  <a:srgbClr val="939597"/>
                </a:solidFill>
              </a:defRPr>
            </a:lvl4pPr>
            <a:lvl5pPr lvl="4" rtl="0">
              <a:spcBef>
                <a:spcPts val="0"/>
              </a:spcBef>
              <a:spcAft>
                <a:spcPts val="0"/>
              </a:spcAft>
              <a:buClr>
                <a:srgbClr val="939597"/>
              </a:buClr>
              <a:buSzPts val="700"/>
              <a:buNone/>
              <a:defRPr sz="700">
                <a:solidFill>
                  <a:srgbClr val="939597"/>
                </a:solidFill>
              </a:defRPr>
            </a:lvl5pPr>
            <a:lvl6pPr lvl="5" rtl="0">
              <a:spcBef>
                <a:spcPts val="0"/>
              </a:spcBef>
              <a:spcAft>
                <a:spcPts val="0"/>
              </a:spcAft>
              <a:buClr>
                <a:srgbClr val="939597"/>
              </a:buClr>
              <a:buSzPts val="700"/>
              <a:buNone/>
              <a:defRPr sz="700">
                <a:solidFill>
                  <a:srgbClr val="939597"/>
                </a:solidFill>
              </a:defRPr>
            </a:lvl6pPr>
            <a:lvl7pPr lvl="6" rtl="0">
              <a:spcBef>
                <a:spcPts val="0"/>
              </a:spcBef>
              <a:spcAft>
                <a:spcPts val="0"/>
              </a:spcAft>
              <a:buClr>
                <a:srgbClr val="939597"/>
              </a:buClr>
              <a:buSzPts val="700"/>
              <a:buNone/>
              <a:defRPr sz="700">
                <a:solidFill>
                  <a:srgbClr val="939597"/>
                </a:solidFill>
              </a:defRPr>
            </a:lvl7pPr>
            <a:lvl8pPr lvl="7" rtl="0">
              <a:spcBef>
                <a:spcPts val="0"/>
              </a:spcBef>
              <a:spcAft>
                <a:spcPts val="0"/>
              </a:spcAft>
              <a:buClr>
                <a:srgbClr val="939597"/>
              </a:buClr>
              <a:buSzPts val="700"/>
              <a:buNone/>
              <a:defRPr sz="700">
                <a:solidFill>
                  <a:srgbClr val="939597"/>
                </a:solidFill>
              </a:defRPr>
            </a:lvl8pPr>
            <a:lvl9pPr lvl="8" rtl="0">
              <a:spcBef>
                <a:spcPts val="0"/>
              </a:spcBef>
              <a:spcAft>
                <a:spcPts val="0"/>
              </a:spcAft>
              <a:buClr>
                <a:srgbClr val="939597"/>
              </a:buClr>
              <a:buSzPts val="700"/>
              <a:buNone/>
              <a:defRPr sz="700">
                <a:solidFill>
                  <a:srgbClr val="939597"/>
                </a:solidFill>
              </a:defRPr>
            </a:lvl9pPr>
          </a:lstStyle>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HART">
  <p:cSld name="CUSTOM_1_1_1_1">
    <p:spTree>
      <p:nvGrpSpPr>
        <p:cNvPr id="335" name="Shape 335"/>
        <p:cNvGrpSpPr/>
        <p:nvPr/>
      </p:nvGrpSpPr>
      <p:grpSpPr>
        <a:xfrm>
          <a:off x="0" y="0"/>
          <a:ext cx="0" cy="0"/>
          <a:chOff x="0" y="0"/>
          <a:chExt cx="0" cy="0"/>
        </a:xfrm>
      </p:grpSpPr>
      <p:sp>
        <p:nvSpPr>
          <p:cNvPr id="336" name="Google Shape;336;p50"/>
          <p:cNvSpPr/>
          <p:nvPr/>
        </p:nvSpPr>
        <p:spPr>
          <a:xfrm>
            <a:off x="0" y="1147175"/>
            <a:ext cx="9144000" cy="3327300"/>
          </a:xfrm>
          <a:prstGeom prst="rect">
            <a:avLst/>
          </a:prstGeom>
          <a:solidFill>
            <a:srgbClr val="F3F3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GB"/>
              <a:t>   </a:t>
            </a:r>
            <a:endParaRPr/>
          </a:p>
        </p:txBody>
      </p:sp>
      <p:sp>
        <p:nvSpPr>
          <p:cNvPr id="337" name="Google Shape;337;p50"/>
          <p:cNvSpPr txBox="1"/>
          <p:nvPr>
            <p:ph idx="1" type="subTitle"/>
          </p:nvPr>
        </p:nvSpPr>
        <p:spPr>
          <a:xfrm>
            <a:off x="661057" y="4761948"/>
            <a:ext cx="3623100" cy="107700"/>
          </a:xfrm>
          <a:prstGeom prst="rect">
            <a:avLst/>
          </a:prstGeom>
        </p:spPr>
        <p:txBody>
          <a:bodyPr anchorCtr="0" anchor="t" bIns="0" lIns="0" spcFirstLastPara="1" rIns="0" wrap="square" tIns="0">
            <a:noAutofit/>
          </a:bodyPr>
          <a:lstStyle>
            <a:lvl1pPr lvl="0" rtl="0">
              <a:spcBef>
                <a:spcPts val="0"/>
              </a:spcBef>
              <a:spcAft>
                <a:spcPts val="0"/>
              </a:spcAft>
              <a:buClr>
                <a:srgbClr val="939597"/>
              </a:buClr>
              <a:buSzPts val="700"/>
              <a:buFont typeface="Calibri"/>
              <a:buNone/>
              <a:defRPr sz="700">
                <a:solidFill>
                  <a:srgbClr val="939597"/>
                </a:solidFill>
                <a:latin typeface="Calibri"/>
                <a:ea typeface="Calibri"/>
                <a:cs typeface="Calibri"/>
                <a:sym typeface="Calibri"/>
              </a:defRPr>
            </a:lvl1pPr>
            <a:lvl2pPr lvl="1" rtl="0">
              <a:spcBef>
                <a:spcPts val="0"/>
              </a:spcBef>
              <a:spcAft>
                <a:spcPts val="0"/>
              </a:spcAft>
              <a:buClr>
                <a:srgbClr val="939597"/>
              </a:buClr>
              <a:buSzPts val="700"/>
              <a:buNone/>
              <a:defRPr sz="700">
                <a:solidFill>
                  <a:srgbClr val="939597"/>
                </a:solidFill>
              </a:defRPr>
            </a:lvl2pPr>
            <a:lvl3pPr lvl="2" rtl="0">
              <a:spcBef>
                <a:spcPts val="0"/>
              </a:spcBef>
              <a:spcAft>
                <a:spcPts val="0"/>
              </a:spcAft>
              <a:buClr>
                <a:srgbClr val="939597"/>
              </a:buClr>
              <a:buSzPts val="700"/>
              <a:buNone/>
              <a:defRPr sz="700">
                <a:solidFill>
                  <a:srgbClr val="939597"/>
                </a:solidFill>
              </a:defRPr>
            </a:lvl3pPr>
            <a:lvl4pPr lvl="3" rtl="0">
              <a:spcBef>
                <a:spcPts val="0"/>
              </a:spcBef>
              <a:spcAft>
                <a:spcPts val="0"/>
              </a:spcAft>
              <a:buClr>
                <a:srgbClr val="939597"/>
              </a:buClr>
              <a:buSzPts val="700"/>
              <a:buNone/>
              <a:defRPr sz="700">
                <a:solidFill>
                  <a:srgbClr val="939597"/>
                </a:solidFill>
              </a:defRPr>
            </a:lvl4pPr>
            <a:lvl5pPr lvl="4" rtl="0">
              <a:spcBef>
                <a:spcPts val="0"/>
              </a:spcBef>
              <a:spcAft>
                <a:spcPts val="0"/>
              </a:spcAft>
              <a:buClr>
                <a:srgbClr val="939597"/>
              </a:buClr>
              <a:buSzPts val="700"/>
              <a:buNone/>
              <a:defRPr sz="700">
                <a:solidFill>
                  <a:srgbClr val="939597"/>
                </a:solidFill>
              </a:defRPr>
            </a:lvl5pPr>
            <a:lvl6pPr lvl="5" rtl="0">
              <a:spcBef>
                <a:spcPts val="0"/>
              </a:spcBef>
              <a:spcAft>
                <a:spcPts val="0"/>
              </a:spcAft>
              <a:buClr>
                <a:srgbClr val="939597"/>
              </a:buClr>
              <a:buSzPts val="700"/>
              <a:buNone/>
              <a:defRPr sz="700">
                <a:solidFill>
                  <a:srgbClr val="939597"/>
                </a:solidFill>
              </a:defRPr>
            </a:lvl6pPr>
            <a:lvl7pPr lvl="6" rtl="0">
              <a:spcBef>
                <a:spcPts val="0"/>
              </a:spcBef>
              <a:spcAft>
                <a:spcPts val="0"/>
              </a:spcAft>
              <a:buClr>
                <a:srgbClr val="939597"/>
              </a:buClr>
              <a:buSzPts val="700"/>
              <a:buNone/>
              <a:defRPr sz="700">
                <a:solidFill>
                  <a:srgbClr val="939597"/>
                </a:solidFill>
              </a:defRPr>
            </a:lvl7pPr>
            <a:lvl8pPr lvl="7" rtl="0">
              <a:spcBef>
                <a:spcPts val="0"/>
              </a:spcBef>
              <a:spcAft>
                <a:spcPts val="0"/>
              </a:spcAft>
              <a:buClr>
                <a:srgbClr val="939597"/>
              </a:buClr>
              <a:buSzPts val="700"/>
              <a:buNone/>
              <a:defRPr sz="700">
                <a:solidFill>
                  <a:srgbClr val="939597"/>
                </a:solidFill>
              </a:defRPr>
            </a:lvl8pPr>
            <a:lvl9pPr lvl="8" rtl="0">
              <a:spcBef>
                <a:spcPts val="0"/>
              </a:spcBef>
              <a:spcAft>
                <a:spcPts val="0"/>
              </a:spcAft>
              <a:buClr>
                <a:srgbClr val="939597"/>
              </a:buClr>
              <a:buSzPts val="700"/>
              <a:buNone/>
              <a:defRPr sz="700">
                <a:solidFill>
                  <a:srgbClr val="939597"/>
                </a:solidFill>
              </a:defRPr>
            </a:lvl9pPr>
          </a:lstStyle>
          <a:p/>
        </p:txBody>
      </p:sp>
      <p:sp>
        <p:nvSpPr>
          <p:cNvPr id="338" name="Google Shape;338;p50"/>
          <p:cNvSpPr txBox="1"/>
          <p:nvPr>
            <p:ph type="title"/>
          </p:nvPr>
        </p:nvSpPr>
        <p:spPr>
          <a:xfrm>
            <a:off x="295600" y="650975"/>
            <a:ext cx="8574600" cy="303900"/>
          </a:xfrm>
          <a:prstGeom prst="rect">
            <a:avLst/>
          </a:prstGeom>
        </p:spPr>
        <p:txBody>
          <a:bodyPr anchorCtr="0" anchor="t" bIns="0" lIns="0" spcFirstLastPara="1" rIns="0" wrap="square" tIns="0">
            <a:noAutofit/>
          </a:bodyPr>
          <a:lstStyle>
            <a:lvl1pPr lvl="0" rtl="0" algn="ctr">
              <a:spcBef>
                <a:spcPts val="0"/>
              </a:spcBef>
              <a:spcAft>
                <a:spcPts val="0"/>
              </a:spcAft>
              <a:buClr>
                <a:srgbClr val="404041"/>
              </a:buClr>
              <a:buSzPts val="2400"/>
              <a:buNone/>
              <a:defRPr b="0" sz="2400">
                <a:solidFill>
                  <a:srgbClr val="404041"/>
                </a:solidFill>
              </a:defRPr>
            </a:lvl1pPr>
            <a:lvl2pPr lvl="1" rtl="0" algn="ctr">
              <a:spcBef>
                <a:spcPts val="300"/>
              </a:spcBef>
              <a:spcAft>
                <a:spcPts val="0"/>
              </a:spcAft>
              <a:buSzPts val="2100"/>
              <a:buNone/>
              <a:defRPr sz="2100"/>
            </a:lvl2pPr>
            <a:lvl3pPr lvl="2" rtl="0" algn="ctr">
              <a:spcBef>
                <a:spcPts val="0"/>
              </a:spcBef>
              <a:spcAft>
                <a:spcPts val="0"/>
              </a:spcAft>
              <a:buSzPts val="2100"/>
              <a:buNone/>
              <a:defRPr sz="2100"/>
            </a:lvl3pPr>
            <a:lvl4pPr lvl="3" rtl="0" algn="ctr">
              <a:spcBef>
                <a:spcPts val="0"/>
              </a:spcBef>
              <a:spcAft>
                <a:spcPts val="0"/>
              </a:spcAft>
              <a:buSzPts val="2100"/>
              <a:buNone/>
              <a:defRPr sz="2100"/>
            </a:lvl4pPr>
            <a:lvl5pPr lvl="4" rtl="0" algn="ctr">
              <a:spcBef>
                <a:spcPts val="0"/>
              </a:spcBef>
              <a:spcAft>
                <a:spcPts val="0"/>
              </a:spcAft>
              <a:buSzPts val="2100"/>
              <a:buNone/>
              <a:defRPr sz="2100"/>
            </a:lvl5pPr>
            <a:lvl6pPr lvl="5" rtl="0" algn="ctr">
              <a:spcBef>
                <a:spcPts val="0"/>
              </a:spcBef>
              <a:spcAft>
                <a:spcPts val="0"/>
              </a:spcAft>
              <a:buSzPts val="2100"/>
              <a:buNone/>
              <a:defRPr sz="2100"/>
            </a:lvl6pPr>
            <a:lvl7pPr lvl="6" rtl="0" algn="ctr">
              <a:spcBef>
                <a:spcPts val="0"/>
              </a:spcBef>
              <a:spcAft>
                <a:spcPts val="0"/>
              </a:spcAft>
              <a:buSzPts val="2100"/>
              <a:buNone/>
              <a:defRPr sz="2100"/>
            </a:lvl7pPr>
            <a:lvl8pPr lvl="7" rtl="0" algn="ctr">
              <a:spcBef>
                <a:spcPts val="0"/>
              </a:spcBef>
              <a:spcAft>
                <a:spcPts val="0"/>
              </a:spcAft>
              <a:buSzPts val="2100"/>
              <a:buNone/>
              <a:defRPr sz="2100"/>
            </a:lvl8pPr>
            <a:lvl9pPr lvl="8" rtl="0" algn="ctr">
              <a:spcBef>
                <a:spcPts val="0"/>
              </a:spcBef>
              <a:spcAft>
                <a:spcPts val="0"/>
              </a:spcAft>
              <a:buSzPts val="2100"/>
              <a:buNone/>
              <a:defRPr sz="2100"/>
            </a:lvl9pPr>
          </a:lstStyle>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RCD">
  <p:cSld name="CUSTOM_6">
    <p:spTree>
      <p:nvGrpSpPr>
        <p:cNvPr id="339" name="Shape 339"/>
        <p:cNvGrpSpPr/>
        <p:nvPr/>
      </p:nvGrpSpPr>
      <p:grpSpPr>
        <a:xfrm>
          <a:off x="0" y="0"/>
          <a:ext cx="0" cy="0"/>
          <a:chOff x="0" y="0"/>
          <a:chExt cx="0" cy="0"/>
        </a:xfrm>
      </p:grpSpPr>
      <p:sp>
        <p:nvSpPr>
          <p:cNvPr id="340" name="Google Shape;340;p51"/>
          <p:cNvSpPr/>
          <p:nvPr/>
        </p:nvSpPr>
        <p:spPr>
          <a:xfrm>
            <a:off x="455150" y="0"/>
            <a:ext cx="4577100" cy="5143500"/>
          </a:xfrm>
          <a:prstGeom prst="rect">
            <a:avLst/>
          </a:prstGeom>
          <a:solidFill>
            <a:srgbClr val="F0F0F0">
              <a:alpha val="805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341" name="Google Shape;341;p51"/>
          <p:cNvPicPr preferRelativeResize="0"/>
          <p:nvPr/>
        </p:nvPicPr>
        <p:blipFill rotWithShape="1">
          <a:blip r:embed="rId2">
            <a:alphaModFix/>
          </a:blip>
          <a:srcRect b="0" l="1923" r="1923" t="0"/>
          <a:stretch/>
        </p:blipFill>
        <p:spPr>
          <a:xfrm>
            <a:off x="834560" y="716225"/>
            <a:ext cx="3857526" cy="3825849"/>
          </a:xfrm>
          <a:prstGeom prst="rect">
            <a:avLst/>
          </a:prstGeom>
          <a:noFill/>
          <a:ln>
            <a:noFill/>
          </a:ln>
        </p:spPr>
      </p:pic>
      <p:sp>
        <p:nvSpPr>
          <p:cNvPr id="342" name="Google Shape;342;p51"/>
          <p:cNvSpPr txBox="1"/>
          <p:nvPr>
            <p:ph type="title"/>
          </p:nvPr>
        </p:nvSpPr>
        <p:spPr>
          <a:xfrm>
            <a:off x="5581300" y="1416100"/>
            <a:ext cx="2381700" cy="303900"/>
          </a:xfrm>
          <a:prstGeom prst="rect">
            <a:avLst/>
          </a:prstGeom>
        </p:spPr>
        <p:txBody>
          <a:bodyPr anchorCtr="0" anchor="t" bIns="0" lIns="0" spcFirstLastPara="1" rIns="0" wrap="square" tIns="0">
            <a:noAutofit/>
          </a:bodyPr>
          <a:lstStyle>
            <a:lvl1pPr lvl="0" rtl="0">
              <a:spcBef>
                <a:spcPts val="0"/>
              </a:spcBef>
              <a:spcAft>
                <a:spcPts val="0"/>
              </a:spcAft>
              <a:buClr>
                <a:srgbClr val="404041"/>
              </a:buClr>
              <a:buSzPts val="2400"/>
              <a:buNone/>
              <a:defRPr b="0" sz="2400">
                <a:solidFill>
                  <a:srgbClr val="404041"/>
                </a:solidFill>
              </a:defRPr>
            </a:lvl1pPr>
            <a:lvl2pPr lvl="1" rtl="0">
              <a:spcBef>
                <a:spcPts val="300"/>
              </a:spcBef>
              <a:spcAft>
                <a:spcPts val="0"/>
              </a:spcAft>
              <a:buSzPts val="2100"/>
              <a:buNone/>
              <a:defRPr sz="2100"/>
            </a:lvl2pPr>
            <a:lvl3pPr lvl="2" rtl="0">
              <a:spcBef>
                <a:spcPts val="0"/>
              </a:spcBef>
              <a:spcAft>
                <a:spcPts val="0"/>
              </a:spcAft>
              <a:buSzPts val="2100"/>
              <a:buNone/>
              <a:defRPr sz="2100"/>
            </a:lvl3pPr>
            <a:lvl4pPr lvl="3" rtl="0">
              <a:spcBef>
                <a:spcPts val="0"/>
              </a:spcBef>
              <a:spcAft>
                <a:spcPts val="0"/>
              </a:spcAft>
              <a:buSzPts val="2100"/>
              <a:buNone/>
              <a:defRPr sz="2100"/>
            </a:lvl4pPr>
            <a:lvl5pPr lvl="4" rtl="0">
              <a:spcBef>
                <a:spcPts val="0"/>
              </a:spcBef>
              <a:spcAft>
                <a:spcPts val="0"/>
              </a:spcAft>
              <a:buSzPts val="2100"/>
              <a:buNone/>
              <a:defRPr sz="2100"/>
            </a:lvl5pPr>
            <a:lvl6pPr lvl="5" rtl="0">
              <a:spcBef>
                <a:spcPts val="0"/>
              </a:spcBef>
              <a:spcAft>
                <a:spcPts val="0"/>
              </a:spcAft>
              <a:buSzPts val="2100"/>
              <a:buNone/>
              <a:defRPr sz="2100"/>
            </a:lvl6pPr>
            <a:lvl7pPr lvl="6" rtl="0">
              <a:spcBef>
                <a:spcPts val="0"/>
              </a:spcBef>
              <a:spcAft>
                <a:spcPts val="0"/>
              </a:spcAft>
              <a:buSzPts val="2100"/>
              <a:buNone/>
              <a:defRPr sz="2100"/>
            </a:lvl7pPr>
            <a:lvl8pPr lvl="7" rtl="0">
              <a:spcBef>
                <a:spcPts val="0"/>
              </a:spcBef>
              <a:spcAft>
                <a:spcPts val="0"/>
              </a:spcAft>
              <a:buSzPts val="2100"/>
              <a:buNone/>
              <a:defRPr sz="2100"/>
            </a:lvl8pPr>
            <a:lvl9pPr lvl="8" rtl="0">
              <a:spcBef>
                <a:spcPts val="0"/>
              </a:spcBef>
              <a:spcAft>
                <a:spcPts val="0"/>
              </a:spcAft>
              <a:buSzPts val="2100"/>
              <a:buNone/>
              <a:defRPr sz="2100"/>
            </a:lvl9pPr>
          </a:lstStyle>
          <a:p/>
        </p:txBody>
      </p:sp>
      <p:sp>
        <p:nvSpPr>
          <p:cNvPr id="343" name="Google Shape;343;p51"/>
          <p:cNvSpPr txBox="1"/>
          <p:nvPr>
            <p:ph idx="1" type="body"/>
          </p:nvPr>
        </p:nvSpPr>
        <p:spPr>
          <a:xfrm>
            <a:off x="5581100" y="2556100"/>
            <a:ext cx="2381700" cy="1683900"/>
          </a:xfrm>
          <a:prstGeom prst="rect">
            <a:avLst/>
          </a:prstGeom>
        </p:spPr>
        <p:txBody>
          <a:bodyPr anchorCtr="0" anchor="t" bIns="0" lIns="0" spcFirstLastPara="1" rIns="0" wrap="square" tIns="0">
            <a:noAutofit/>
          </a:bodyPr>
          <a:lstStyle>
            <a:lvl1pPr indent="-342900" lvl="0" marL="457200" rtl="0">
              <a:lnSpc>
                <a:spcPct val="95000"/>
              </a:lnSpc>
              <a:spcBef>
                <a:spcPts val="0"/>
              </a:spcBef>
              <a:spcAft>
                <a:spcPts val="0"/>
              </a:spcAft>
              <a:buClr>
                <a:srgbClr val="404041"/>
              </a:buClr>
              <a:buSzPts val="1800"/>
              <a:buFont typeface="Calibri"/>
              <a:buChar char="●"/>
              <a:defRPr b="1">
                <a:solidFill>
                  <a:srgbClr val="404041"/>
                </a:solidFill>
                <a:latin typeface="Calibri"/>
                <a:ea typeface="Calibri"/>
                <a:cs typeface="Calibri"/>
                <a:sym typeface="Calibri"/>
              </a:defRPr>
            </a:lvl1pPr>
            <a:lvl2pPr indent="-342900" lvl="1" marL="9144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2pPr>
            <a:lvl3pPr indent="-342900" lvl="2" marL="13716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3pPr>
            <a:lvl4pPr indent="-342900" lvl="3" marL="18288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4pPr>
            <a:lvl5pPr indent="-342900" lvl="4" marL="22860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5pPr>
            <a:lvl6pPr indent="-342900" lvl="5" marL="27432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6pPr>
            <a:lvl7pPr indent="-342900" lvl="6" marL="32004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7pPr>
            <a:lvl8pPr indent="-342900" lvl="7" marL="36576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8pPr>
            <a:lvl9pPr indent="-342900" lvl="8" marL="4114800" rtl="0">
              <a:lnSpc>
                <a:spcPct val="95000"/>
              </a:lnSpc>
              <a:spcBef>
                <a:spcPts val="800"/>
              </a:spcBef>
              <a:spcAft>
                <a:spcPts val="800"/>
              </a:spcAft>
              <a:buClr>
                <a:srgbClr val="404041"/>
              </a:buClr>
              <a:buSzPts val="1800"/>
              <a:buFont typeface="Calibri"/>
              <a:buChar char="■"/>
              <a:defRPr>
                <a:solidFill>
                  <a:srgbClr val="404041"/>
                </a:solidFill>
                <a:latin typeface="Calibri"/>
                <a:ea typeface="Calibri"/>
                <a:cs typeface="Calibri"/>
                <a:sym typeface="Calibri"/>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Welcome to country">
  <p:cSld name="CUSTOM_1">
    <p:spTree>
      <p:nvGrpSpPr>
        <p:cNvPr id="44" name="Shape 44"/>
        <p:cNvGrpSpPr/>
        <p:nvPr/>
      </p:nvGrpSpPr>
      <p:grpSpPr>
        <a:xfrm>
          <a:off x="0" y="0"/>
          <a:ext cx="0" cy="0"/>
          <a:chOff x="0" y="0"/>
          <a:chExt cx="0" cy="0"/>
        </a:xfrm>
      </p:grpSpPr>
      <p:pic>
        <p:nvPicPr>
          <p:cNvPr id="45" name="Google Shape;45;p6"/>
          <p:cNvPicPr preferRelativeResize="0"/>
          <p:nvPr/>
        </p:nvPicPr>
        <p:blipFill rotWithShape="1">
          <a:blip r:embed="rId2">
            <a:alphaModFix/>
          </a:blip>
          <a:srcRect b="36645" l="15208" r="438" t="12941"/>
          <a:stretch/>
        </p:blipFill>
        <p:spPr>
          <a:xfrm>
            <a:off x="0" y="532200"/>
            <a:ext cx="9144003" cy="3942126"/>
          </a:xfrm>
          <a:prstGeom prst="rect">
            <a:avLst/>
          </a:prstGeom>
          <a:noFill/>
          <a:ln>
            <a:noFill/>
          </a:ln>
        </p:spPr>
      </p:pic>
      <p:sp>
        <p:nvSpPr>
          <p:cNvPr id="46" name="Google Shape;46;p6"/>
          <p:cNvSpPr/>
          <p:nvPr/>
        </p:nvSpPr>
        <p:spPr>
          <a:xfrm>
            <a:off x="300050" y="481025"/>
            <a:ext cx="3483300" cy="42483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GB">
                <a:solidFill>
                  <a:schemeClr val="lt1"/>
                </a:solidFill>
              </a:rPr>
              <a:t>w</a:t>
            </a:r>
            <a:endParaRPr>
              <a:solidFill>
                <a:schemeClr val="lt1"/>
              </a:solidFill>
            </a:endParaRPr>
          </a:p>
        </p:txBody>
      </p:sp>
      <p:sp>
        <p:nvSpPr>
          <p:cNvPr id="47" name="Google Shape;47;p6"/>
          <p:cNvSpPr txBox="1"/>
          <p:nvPr/>
        </p:nvSpPr>
        <p:spPr>
          <a:xfrm>
            <a:off x="752750" y="2112275"/>
            <a:ext cx="2692200" cy="1701000"/>
          </a:xfrm>
          <a:prstGeom prst="rect">
            <a:avLst/>
          </a:prstGeom>
          <a:noFill/>
          <a:ln>
            <a:noFill/>
          </a:ln>
        </p:spPr>
        <p:txBody>
          <a:bodyPr anchorCtr="0" anchor="t" bIns="0" lIns="0" spcFirstLastPara="1" rIns="0" wrap="square" tIns="0">
            <a:spAutoFit/>
          </a:bodyPr>
          <a:lstStyle/>
          <a:p>
            <a:pPr indent="0" lvl="0" marL="0" rtl="0" algn="l">
              <a:lnSpc>
                <a:spcPct val="110000"/>
              </a:lnSpc>
              <a:spcBef>
                <a:spcPts val="0"/>
              </a:spcBef>
              <a:spcAft>
                <a:spcPts val="0"/>
              </a:spcAft>
              <a:buNone/>
            </a:pPr>
            <a:r>
              <a:rPr lang="en-GB" sz="1700">
                <a:solidFill>
                  <a:schemeClr val="dk1"/>
                </a:solidFill>
                <a:latin typeface="Calibri"/>
                <a:ea typeface="Calibri"/>
                <a:cs typeface="Calibri"/>
                <a:sym typeface="Calibri"/>
              </a:rPr>
              <a:t>We acknowledge and celebrate the First Australians on whose traditional lands we meet, and we pay our respect to their elders past, present and emerging.</a:t>
            </a:r>
            <a:endParaRPr sz="1700">
              <a:latin typeface="Calibri"/>
              <a:ea typeface="Calibri"/>
              <a:cs typeface="Calibri"/>
              <a:sym typeface="Calibri"/>
            </a:endParaRPr>
          </a:p>
        </p:txBody>
      </p:sp>
      <p:sp>
        <p:nvSpPr>
          <p:cNvPr id="48" name="Google Shape;48;p6"/>
          <p:cNvSpPr txBox="1"/>
          <p:nvPr/>
        </p:nvSpPr>
        <p:spPr>
          <a:xfrm>
            <a:off x="752925" y="1230325"/>
            <a:ext cx="2615700" cy="637200"/>
          </a:xfrm>
          <a:prstGeom prst="rect">
            <a:avLst/>
          </a:prstGeom>
          <a:noFill/>
          <a:ln>
            <a:noFill/>
          </a:ln>
        </p:spPr>
        <p:txBody>
          <a:bodyPr anchorCtr="0" anchor="t" bIns="0" lIns="0" spcFirstLastPara="1" rIns="0" wrap="square" tIns="0">
            <a:spAutoFit/>
          </a:bodyPr>
          <a:lstStyle/>
          <a:p>
            <a:pPr indent="0" lvl="0" marL="0" rtl="0" algn="l">
              <a:lnSpc>
                <a:spcPct val="90000"/>
              </a:lnSpc>
              <a:spcBef>
                <a:spcPts val="0"/>
              </a:spcBef>
              <a:spcAft>
                <a:spcPts val="0"/>
              </a:spcAft>
              <a:buNone/>
            </a:pPr>
            <a:r>
              <a:rPr lang="en-GB" sz="2300">
                <a:solidFill>
                  <a:schemeClr val="dk1"/>
                </a:solidFill>
                <a:latin typeface="Calibri"/>
                <a:ea typeface="Calibri"/>
                <a:cs typeface="Calibri"/>
                <a:sym typeface="Calibri"/>
              </a:rPr>
              <a:t>ACKNOWLEDGEMENT OF COUNTRY</a:t>
            </a:r>
            <a:endParaRPr sz="2300">
              <a:latin typeface="Calibri"/>
              <a:ea typeface="Calibri"/>
              <a:cs typeface="Calibri"/>
              <a:sym typeface="Calibri"/>
            </a:endParaRPr>
          </a:p>
        </p:txBody>
      </p:sp>
      <p:sp>
        <p:nvSpPr>
          <p:cNvPr id="49" name="Google Shape;49;p6"/>
          <p:cNvSpPr txBox="1"/>
          <p:nvPr>
            <p:ph idx="1" type="subTitle"/>
          </p:nvPr>
        </p:nvSpPr>
        <p:spPr>
          <a:xfrm>
            <a:off x="661057" y="4761948"/>
            <a:ext cx="3623100" cy="107700"/>
          </a:xfrm>
          <a:prstGeom prst="rect">
            <a:avLst/>
          </a:prstGeom>
        </p:spPr>
        <p:txBody>
          <a:bodyPr anchorCtr="0" anchor="t" bIns="0" lIns="0" spcFirstLastPara="1" rIns="0" wrap="square" tIns="0">
            <a:noAutofit/>
          </a:bodyPr>
          <a:lstStyle>
            <a:lvl1pPr lvl="0" rtl="0">
              <a:spcBef>
                <a:spcPts val="0"/>
              </a:spcBef>
              <a:spcAft>
                <a:spcPts val="0"/>
              </a:spcAft>
              <a:buClr>
                <a:srgbClr val="939597"/>
              </a:buClr>
              <a:buSzPts val="700"/>
              <a:buFont typeface="Calibri"/>
              <a:buNone/>
              <a:defRPr sz="700">
                <a:solidFill>
                  <a:srgbClr val="939597"/>
                </a:solidFill>
                <a:latin typeface="Calibri"/>
                <a:ea typeface="Calibri"/>
                <a:cs typeface="Calibri"/>
                <a:sym typeface="Calibri"/>
              </a:defRPr>
            </a:lvl1pPr>
            <a:lvl2pPr lvl="1" rtl="0">
              <a:spcBef>
                <a:spcPts val="0"/>
              </a:spcBef>
              <a:spcAft>
                <a:spcPts val="0"/>
              </a:spcAft>
              <a:buClr>
                <a:srgbClr val="939597"/>
              </a:buClr>
              <a:buSzPts val="700"/>
              <a:buNone/>
              <a:defRPr sz="700">
                <a:solidFill>
                  <a:srgbClr val="939597"/>
                </a:solidFill>
              </a:defRPr>
            </a:lvl2pPr>
            <a:lvl3pPr lvl="2" rtl="0">
              <a:spcBef>
                <a:spcPts val="0"/>
              </a:spcBef>
              <a:spcAft>
                <a:spcPts val="0"/>
              </a:spcAft>
              <a:buClr>
                <a:srgbClr val="939597"/>
              </a:buClr>
              <a:buSzPts val="700"/>
              <a:buNone/>
              <a:defRPr sz="700">
                <a:solidFill>
                  <a:srgbClr val="939597"/>
                </a:solidFill>
              </a:defRPr>
            </a:lvl3pPr>
            <a:lvl4pPr lvl="3" rtl="0">
              <a:spcBef>
                <a:spcPts val="0"/>
              </a:spcBef>
              <a:spcAft>
                <a:spcPts val="0"/>
              </a:spcAft>
              <a:buClr>
                <a:srgbClr val="939597"/>
              </a:buClr>
              <a:buSzPts val="700"/>
              <a:buNone/>
              <a:defRPr sz="700">
                <a:solidFill>
                  <a:srgbClr val="939597"/>
                </a:solidFill>
              </a:defRPr>
            </a:lvl4pPr>
            <a:lvl5pPr lvl="4" rtl="0">
              <a:spcBef>
                <a:spcPts val="0"/>
              </a:spcBef>
              <a:spcAft>
                <a:spcPts val="0"/>
              </a:spcAft>
              <a:buClr>
                <a:srgbClr val="939597"/>
              </a:buClr>
              <a:buSzPts val="700"/>
              <a:buNone/>
              <a:defRPr sz="700">
                <a:solidFill>
                  <a:srgbClr val="939597"/>
                </a:solidFill>
              </a:defRPr>
            </a:lvl5pPr>
            <a:lvl6pPr lvl="5" rtl="0">
              <a:spcBef>
                <a:spcPts val="0"/>
              </a:spcBef>
              <a:spcAft>
                <a:spcPts val="0"/>
              </a:spcAft>
              <a:buClr>
                <a:srgbClr val="939597"/>
              </a:buClr>
              <a:buSzPts val="700"/>
              <a:buNone/>
              <a:defRPr sz="700">
                <a:solidFill>
                  <a:srgbClr val="939597"/>
                </a:solidFill>
              </a:defRPr>
            </a:lvl6pPr>
            <a:lvl7pPr lvl="6" rtl="0">
              <a:spcBef>
                <a:spcPts val="0"/>
              </a:spcBef>
              <a:spcAft>
                <a:spcPts val="0"/>
              </a:spcAft>
              <a:buClr>
                <a:srgbClr val="939597"/>
              </a:buClr>
              <a:buSzPts val="700"/>
              <a:buNone/>
              <a:defRPr sz="700">
                <a:solidFill>
                  <a:srgbClr val="939597"/>
                </a:solidFill>
              </a:defRPr>
            </a:lvl7pPr>
            <a:lvl8pPr lvl="7" rtl="0">
              <a:spcBef>
                <a:spcPts val="0"/>
              </a:spcBef>
              <a:spcAft>
                <a:spcPts val="0"/>
              </a:spcAft>
              <a:buClr>
                <a:srgbClr val="939597"/>
              </a:buClr>
              <a:buSzPts val="700"/>
              <a:buNone/>
              <a:defRPr sz="700">
                <a:solidFill>
                  <a:srgbClr val="939597"/>
                </a:solidFill>
              </a:defRPr>
            </a:lvl8pPr>
            <a:lvl9pPr lvl="8" rtl="0">
              <a:spcBef>
                <a:spcPts val="0"/>
              </a:spcBef>
              <a:spcAft>
                <a:spcPts val="0"/>
              </a:spcAft>
              <a:buClr>
                <a:srgbClr val="939597"/>
              </a:buClr>
              <a:buSzPts val="700"/>
              <a:buNone/>
              <a:defRPr sz="700">
                <a:solidFill>
                  <a:srgbClr val="939597"/>
                </a:solidFill>
              </a:defRPr>
            </a:lvl9pPr>
          </a:lstStyle>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USHFIRE">
  <p:cSld name="CUSTOM_6_1">
    <p:spTree>
      <p:nvGrpSpPr>
        <p:cNvPr id="344" name="Shape 344"/>
        <p:cNvGrpSpPr/>
        <p:nvPr/>
      </p:nvGrpSpPr>
      <p:grpSpPr>
        <a:xfrm>
          <a:off x="0" y="0"/>
          <a:ext cx="0" cy="0"/>
          <a:chOff x="0" y="0"/>
          <a:chExt cx="0" cy="0"/>
        </a:xfrm>
      </p:grpSpPr>
      <p:sp>
        <p:nvSpPr>
          <p:cNvPr id="345" name="Google Shape;345;p52"/>
          <p:cNvSpPr/>
          <p:nvPr/>
        </p:nvSpPr>
        <p:spPr>
          <a:xfrm>
            <a:off x="455150" y="0"/>
            <a:ext cx="4577100" cy="5143500"/>
          </a:xfrm>
          <a:prstGeom prst="rect">
            <a:avLst/>
          </a:prstGeom>
          <a:solidFill>
            <a:srgbClr val="F0F0F0">
              <a:alpha val="805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346" name="Google Shape;346;p52"/>
          <p:cNvPicPr preferRelativeResize="0"/>
          <p:nvPr/>
        </p:nvPicPr>
        <p:blipFill rotWithShape="1">
          <a:blip r:embed="rId2">
            <a:alphaModFix/>
          </a:blip>
          <a:srcRect b="10658" l="1923" r="1923" t="0"/>
          <a:stretch/>
        </p:blipFill>
        <p:spPr>
          <a:xfrm>
            <a:off x="533650" y="490570"/>
            <a:ext cx="4275927" cy="3788674"/>
          </a:xfrm>
          <a:prstGeom prst="rect">
            <a:avLst/>
          </a:prstGeom>
          <a:noFill/>
          <a:ln>
            <a:noFill/>
          </a:ln>
        </p:spPr>
      </p:pic>
      <p:sp>
        <p:nvSpPr>
          <p:cNvPr id="347" name="Google Shape;347;p52"/>
          <p:cNvSpPr txBox="1"/>
          <p:nvPr>
            <p:ph type="title"/>
          </p:nvPr>
        </p:nvSpPr>
        <p:spPr>
          <a:xfrm>
            <a:off x="5581300" y="1416100"/>
            <a:ext cx="2381700" cy="303900"/>
          </a:xfrm>
          <a:prstGeom prst="rect">
            <a:avLst/>
          </a:prstGeom>
        </p:spPr>
        <p:txBody>
          <a:bodyPr anchorCtr="0" anchor="t" bIns="0" lIns="0" spcFirstLastPara="1" rIns="0" wrap="square" tIns="0">
            <a:noAutofit/>
          </a:bodyPr>
          <a:lstStyle>
            <a:lvl1pPr lvl="0" rtl="0">
              <a:spcBef>
                <a:spcPts val="0"/>
              </a:spcBef>
              <a:spcAft>
                <a:spcPts val="0"/>
              </a:spcAft>
              <a:buClr>
                <a:srgbClr val="404041"/>
              </a:buClr>
              <a:buSzPts val="2400"/>
              <a:buNone/>
              <a:defRPr b="0" sz="2400">
                <a:solidFill>
                  <a:srgbClr val="404041"/>
                </a:solidFill>
              </a:defRPr>
            </a:lvl1pPr>
            <a:lvl2pPr lvl="1" rtl="0">
              <a:spcBef>
                <a:spcPts val="300"/>
              </a:spcBef>
              <a:spcAft>
                <a:spcPts val="0"/>
              </a:spcAft>
              <a:buSzPts val="2100"/>
              <a:buNone/>
              <a:defRPr sz="2100"/>
            </a:lvl2pPr>
            <a:lvl3pPr lvl="2" rtl="0">
              <a:spcBef>
                <a:spcPts val="0"/>
              </a:spcBef>
              <a:spcAft>
                <a:spcPts val="0"/>
              </a:spcAft>
              <a:buSzPts val="2100"/>
              <a:buNone/>
              <a:defRPr sz="2100"/>
            </a:lvl3pPr>
            <a:lvl4pPr lvl="3" rtl="0">
              <a:spcBef>
                <a:spcPts val="0"/>
              </a:spcBef>
              <a:spcAft>
                <a:spcPts val="0"/>
              </a:spcAft>
              <a:buSzPts val="2100"/>
              <a:buNone/>
              <a:defRPr sz="2100"/>
            </a:lvl4pPr>
            <a:lvl5pPr lvl="4" rtl="0">
              <a:spcBef>
                <a:spcPts val="0"/>
              </a:spcBef>
              <a:spcAft>
                <a:spcPts val="0"/>
              </a:spcAft>
              <a:buSzPts val="2100"/>
              <a:buNone/>
              <a:defRPr sz="2100"/>
            </a:lvl5pPr>
            <a:lvl6pPr lvl="5" rtl="0">
              <a:spcBef>
                <a:spcPts val="0"/>
              </a:spcBef>
              <a:spcAft>
                <a:spcPts val="0"/>
              </a:spcAft>
              <a:buSzPts val="2100"/>
              <a:buNone/>
              <a:defRPr sz="2100"/>
            </a:lvl6pPr>
            <a:lvl7pPr lvl="6" rtl="0">
              <a:spcBef>
                <a:spcPts val="0"/>
              </a:spcBef>
              <a:spcAft>
                <a:spcPts val="0"/>
              </a:spcAft>
              <a:buSzPts val="2100"/>
              <a:buNone/>
              <a:defRPr sz="2100"/>
            </a:lvl7pPr>
            <a:lvl8pPr lvl="7" rtl="0">
              <a:spcBef>
                <a:spcPts val="0"/>
              </a:spcBef>
              <a:spcAft>
                <a:spcPts val="0"/>
              </a:spcAft>
              <a:buSzPts val="2100"/>
              <a:buNone/>
              <a:defRPr sz="2100"/>
            </a:lvl8pPr>
            <a:lvl9pPr lvl="8" rtl="0">
              <a:spcBef>
                <a:spcPts val="0"/>
              </a:spcBef>
              <a:spcAft>
                <a:spcPts val="0"/>
              </a:spcAft>
              <a:buSzPts val="2100"/>
              <a:buNone/>
              <a:defRPr sz="2100"/>
            </a:lvl9pPr>
          </a:lstStyle>
          <a:p/>
        </p:txBody>
      </p:sp>
      <p:sp>
        <p:nvSpPr>
          <p:cNvPr id="348" name="Google Shape;348;p52"/>
          <p:cNvSpPr txBox="1"/>
          <p:nvPr>
            <p:ph idx="1" type="body"/>
          </p:nvPr>
        </p:nvSpPr>
        <p:spPr>
          <a:xfrm>
            <a:off x="5581100" y="2556100"/>
            <a:ext cx="2381700" cy="1683900"/>
          </a:xfrm>
          <a:prstGeom prst="rect">
            <a:avLst/>
          </a:prstGeom>
        </p:spPr>
        <p:txBody>
          <a:bodyPr anchorCtr="0" anchor="t" bIns="0" lIns="0" spcFirstLastPara="1" rIns="0" wrap="square" tIns="0">
            <a:noAutofit/>
          </a:bodyPr>
          <a:lstStyle>
            <a:lvl1pPr indent="-342900" lvl="0" marL="457200" rtl="0">
              <a:lnSpc>
                <a:spcPct val="95000"/>
              </a:lnSpc>
              <a:spcBef>
                <a:spcPts val="0"/>
              </a:spcBef>
              <a:spcAft>
                <a:spcPts val="0"/>
              </a:spcAft>
              <a:buClr>
                <a:srgbClr val="404041"/>
              </a:buClr>
              <a:buSzPts val="1800"/>
              <a:buFont typeface="Calibri"/>
              <a:buChar char="●"/>
              <a:defRPr b="1">
                <a:solidFill>
                  <a:srgbClr val="404041"/>
                </a:solidFill>
                <a:latin typeface="Calibri"/>
                <a:ea typeface="Calibri"/>
                <a:cs typeface="Calibri"/>
                <a:sym typeface="Calibri"/>
              </a:defRPr>
            </a:lvl1pPr>
            <a:lvl2pPr indent="-342900" lvl="1" marL="9144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2pPr>
            <a:lvl3pPr indent="-342900" lvl="2" marL="13716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3pPr>
            <a:lvl4pPr indent="-342900" lvl="3" marL="18288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4pPr>
            <a:lvl5pPr indent="-342900" lvl="4" marL="22860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5pPr>
            <a:lvl6pPr indent="-342900" lvl="5" marL="27432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6pPr>
            <a:lvl7pPr indent="-342900" lvl="6" marL="32004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7pPr>
            <a:lvl8pPr indent="-342900" lvl="7" marL="36576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8pPr>
            <a:lvl9pPr indent="-342900" lvl="8" marL="4114800" rtl="0">
              <a:lnSpc>
                <a:spcPct val="95000"/>
              </a:lnSpc>
              <a:spcBef>
                <a:spcPts val="800"/>
              </a:spcBef>
              <a:spcAft>
                <a:spcPts val="800"/>
              </a:spcAft>
              <a:buClr>
                <a:srgbClr val="404041"/>
              </a:buClr>
              <a:buSzPts val="1800"/>
              <a:buFont typeface="Calibri"/>
              <a:buChar char="■"/>
              <a:defRPr>
                <a:solidFill>
                  <a:srgbClr val="404041"/>
                </a:solidFill>
                <a:latin typeface="Calibri"/>
                <a:ea typeface="Calibri"/>
                <a:cs typeface="Calibri"/>
                <a:sym typeface="Calibri"/>
              </a:defRPr>
            </a:lvl9pPr>
          </a:lstStyle>
          <a:p/>
        </p:txBody>
      </p:sp>
      <p:pic>
        <p:nvPicPr>
          <p:cNvPr id="349" name="Google Shape;349;p52"/>
          <p:cNvPicPr preferRelativeResize="0"/>
          <p:nvPr/>
        </p:nvPicPr>
        <p:blipFill rotWithShape="1">
          <a:blip r:embed="rId2">
            <a:alphaModFix/>
          </a:blip>
          <a:srcRect b="0" l="1923" r="1923" t="88505"/>
          <a:stretch/>
        </p:blipFill>
        <p:spPr>
          <a:xfrm>
            <a:off x="533650" y="4321926"/>
            <a:ext cx="4275927" cy="487474"/>
          </a:xfrm>
          <a:prstGeom prst="rect">
            <a:avLst/>
          </a:prstGeom>
          <a:noFill/>
          <a:ln>
            <a:noFill/>
          </a:ln>
        </p:spPr>
      </p:pic>
    </p:spTree>
  </p:cSld>
  <p:clrMapOvr>
    <a:masterClrMapping/>
  </p:clrMapOvr>
</p:sldLayout>
</file>

<file path=ppt/slideLayouts/slideLayout5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HeSANDA">
  <p:cSld name="CUSTOM_6_1_2">
    <p:spTree>
      <p:nvGrpSpPr>
        <p:cNvPr id="350" name="Shape 350"/>
        <p:cNvGrpSpPr/>
        <p:nvPr/>
      </p:nvGrpSpPr>
      <p:grpSpPr>
        <a:xfrm>
          <a:off x="0" y="0"/>
          <a:ext cx="0" cy="0"/>
          <a:chOff x="0" y="0"/>
          <a:chExt cx="0" cy="0"/>
        </a:xfrm>
      </p:grpSpPr>
      <p:sp>
        <p:nvSpPr>
          <p:cNvPr id="351" name="Google Shape;351;p53"/>
          <p:cNvSpPr/>
          <p:nvPr/>
        </p:nvSpPr>
        <p:spPr>
          <a:xfrm>
            <a:off x="0" y="954875"/>
            <a:ext cx="5829300" cy="3370500"/>
          </a:xfrm>
          <a:prstGeom prst="rect">
            <a:avLst/>
          </a:prstGeom>
          <a:solidFill>
            <a:srgbClr val="F0F0F0">
              <a:alpha val="8056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2" name="Google Shape;352;p53"/>
          <p:cNvSpPr txBox="1"/>
          <p:nvPr>
            <p:ph type="title"/>
          </p:nvPr>
        </p:nvSpPr>
        <p:spPr>
          <a:xfrm>
            <a:off x="6543325" y="844600"/>
            <a:ext cx="2381700" cy="303900"/>
          </a:xfrm>
          <a:prstGeom prst="rect">
            <a:avLst/>
          </a:prstGeom>
        </p:spPr>
        <p:txBody>
          <a:bodyPr anchorCtr="0" anchor="t" bIns="0" lIns="0" spcFirstLastPara="1" rIns="0" wrap="square" tIns="0">
            <a:noAutofit/>
          </a:bodyPr>
          <a:lstStyle>
            <a:lvl1pPr lvl="0" rtl="0">
              <a:spcBef>
                <a:spcPts val="0"/>
              </a:spcBef>
              <a:spcAft>
                <a:spcPts val="0"/>
              </a:spcAft>
              <a:buClr>
                <a:srgbClr val="404041"/>
              </a:buClr>
              <a:buSzPts val="2400"/>
              <a:buNone/>
              <a:defRPr b="0" sz="2400">
                <a:solidFill>
                  <a:srgbClr val="404041"/>
                </a:solidFill>
              </a:defRPr>
            </a:lvl1pPr>
            <a:lvl2pPr lvl="1" rtl="0">
              <a:spcBef>
                <a:spcPts val="300"/>
              </a:spcBef>
              <a:spcAft>
                <a:spcPts val="0"/>
              </a:spcAft>
              <a:buSzPts val="2100"/>
              <a:buNone/>
              <a:defRPr sz="2100"/>
            </a:lvl2pPr>
            <a:lvl3pPr lvl="2" rtl="0">
              <a:spcBef>
                <a:spcPts val="0"/>
              </a:spcBef>
              <a:spcAft>
                <a:spcPts val="0"/>
              </a:spcAft>
              <a:buSzPts val="2100"/>
              <a:buNone/>
              <a:defRPr sz="2100"/>
            </a:lvl3pPr>
            <a:lvl4pPr lvl="3" rtl="0">
              <a:spcBef>
                <a:spcPts val="0"/>
              </a:spcBef>
              <a:spcAft>
                <a:spcPts val="0"/>
              </a:spcAft>
              <a:buSzPts val="2100"/>
              <a:buNone/>
              <a:defRPr sz="2100"/>
            </a:lvl4pPr>
            <a:lvl5pPr lvl="4" rtl="0">
              <a:spcBef>
                <a:spcPts val="0"/>
              </a:spcBef>
              <a:spcAft>
                <a:spcPts val="0"/>
              </a:spcAft>
              <a:buSzPts val="2100"/>
              <a:buNone/>
              <a:defRPr sz="2100"/>
            </a:lvl5pPr>
            <a:lvl6pPr lvl="5" rtl="0">
              <a:spcBef>
                <a:spcPts val="0"/>
              </a:spcBef>
              <a:spcAft>
                <a:spcPts val="0"/>
              </a:spcAft>
              <a:buSzPts val="2100"/>
              <a:buNone/>
              <a:defRPr sz="2100"/>
            </a:lvl6pPr>
            <a:lvl7pPr lvl="6" rtl="0">
              <a:spcBef>
                <a:spcPts val="0"/>
              </a:spcBef>
              <a:spcAft>
                <a:spcPts val="0"/>
              </a:spcAft>
              <a:buSzPts val="2100"/>
              <a:buNone/>
              <a:defRPr sz="2100"/>
            </a:lvl7pPr>
            <a:lvl8pPr lvl="7" rtl="0">
              <a:spcBef>
                <a:spcPts val="0"/>
              </a:spcBef>
              <a:spcAft>
                <a:spcPts val="0"/>
              </a:spcAft>
              <a:buSzPts val="2100"/>
              <a:buNone/>
              <a:defRPr sz="2100"/>
            </a:lvl8pPr>
            <a:lvl9pPr lvl="8" rtl="0">
              <a:spcBef>
                <a:spcPts val="0"/>
              </a:spcBef>
              <a:spcAft>
                <a:spcPts val="0"/>
              </a:spcAft>
              <a:buSzPts val="2100"/>
              <a:buNone/>
              <a:defRPr sz="2100"/>
            </a:lvl9pPr>
          </a:lstStyle>
          <a:p/>
        </p:txBody>
      </p:sp>
      <p:sp>
        <p:nvSpPr>
          <p:cNvPr id="353" name="Google Shape;353;p53"/>
          <p:cNvSpPr txBox="1"/>
          <p:nvPr>
            <p:ph idx="1" type="body"/>
          </p:nvPr>
        </p:nvSpPr>
        <p:spPr>
          <a:xfrm>
            <a:off x="6543125" y="1984600"/>
            <a:ext cx="2381700" cy="1683900"/>
          </a:xfrm>
          <a:prstGeom prst="rect">
            <a:avLst/>
          </a:prstGeom>
        </p:spPr>
        <p:txBody>
          <a:bodyPr anchorCtr="0" anchor="t" bIns="0" lIns="0" spcFirstLastPara="1" rIns="0" wrap="square" tIns="0">
            <a:noAutofit/>
          </a:bodyPr>
          <a:lstStyle>
            <a:lvl1pPr indent="-342900" lvl="0" marL="457200" rtl="0">
              <a:lnSpc>
                <a:spcPct val="95000"/>
              </a:lnSpc>
              <a:spcBef>
                <a:spcPts val="0"/>
              </a:spcBef>
              <a:spcAft>
                <a:spcPts val="0"/>
              </a:spcAft>
              <a:buClr>
                <a:srgbClr val="404041"/>
              </a:buClr>
              <a:buSzPts val="1800"/>
              <a:buFont typeface="Calibri"/>
              <a:buChar char="●"/>
              <a:defRPr b="1">
                <a:solidFill>
                  <a:srgbClr val="404041"/>
                </a:solidFill>
                <a:latin typeface="Calibri"/>
                <a:ea typeface="Calibri"/>
                <a:cs typeface="Calibri"/>
                <a:sym typeface="Calibri"/>
              </a:defRPr>
            </a:lvl1pPr>
            <a:lvl2pPr indent="-342900" lvl="1" marL="9144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2pPr>
            <a:lvl3pPr indent="-342900" lvl="2" marL="13716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3pPr>
            <a:lvl4pPr indent="-342900" lvl="3" marL="18288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4pPr>
            <a:lvl5pPr indent="-342900" lvl="4" marL="22860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5pPr>
            <a:lvl6pPr indent="-342900" lvl="5" marL="27432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6pPr>
            <a:lvl7pPr indent="-342900" lvl="6" marL="32004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7pPr>
            <a:lvl8pPr indent="-342900" lvl="7" marL="36576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8pPr>
            <a:lvl9pPr indent="-342900" lvl="8" marL="4114800" rtl="0">
              <a:lnSpc>
                <a:spcPct val="95000"/>
              </a:lnSpc>
              <a:spcBef>
                <a:spcPts val="800"/>
              </a:spcBef>
              <a:spcAft>
                <a:spcPts val="800"/>
              </a:spcAft>
              <a:buClr>
                <a:srgbClr val="404041"/>
              </a:buClr>
              <a:buSzPts val="1800"/>
              <a:buFont typeface="Calibri"/>
              <a:buChar char="■"/>
              <a:defRPr>
                <a:solidFill>
                  <a:srgbClr val="404041"/>
                </a:solidFill>
                <a:latin typeface="Calibri"/>
                <a:ea typeface="Calibri"/>
                <a:cs typeface="Calibri"/>
                <a:sym typeface="Calibri"/>
              </a:defRPr>
            </a:lvl9pPr>
          </a:lstStyle>
          <a:p/>
        </p:txBody>
      </p:sp>
      <p:pic>
        <p:nvPicPr>
          <p:cNvPr id="354" name="Google Shape;354;p53"/>
          <p:cNvPicPr preferRelativeResize="0"/>
          <p:nvPr/>
        </p:nvPicPr>
        <p:blipFill rotWithShape="1">
          <a:blip r:embed="rId2">
            <a:alphaModFix/>
          </a:blip>
          <a:srcRect b="1342" l="0" r="0" t="1342"/>
          <a:stretch/>
        </p:blipFill>
        <p:spPr>
          <a:xfrm>
            <a:off x="421275" y="1332450"/>
            <a:ext cx="5050399" cy="2680549"/>
          </a:xfrm>
          <a:prstGeom prst="rect">
            <a:avLst/>
          </a:prstGeom>
          <a:noFill/>
          <a:ln>
            <a:noFill/>
          </a:ln>
        </p:spPr>
      </p:pic>
    </p:spTree>
  </p:cSld>
  <p:clrMapOvr>
    <a:masterClrMapping/>
  </p:clrMapOvr>
</p:sldLayout>
</file>

<file path=ppt/slideLayouts/slideLayout5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MELINE">
  <p:cSld name="CUSTOM_6_1_1">
    <p:spTree>
      <p:nvGrpSpPr>
        <p:cNvPr id="355" name="Shape 355"/>
        <p:cNvGrpSpPr/>
        <p:nvPr/>
      </p:nvGrpSpPr>
      <p:grpSpPr>
        <a:xfrm>
          <a:off x="0" y="0"/>
          <a:ext cx="0" cy="0"/>
          <a:chOff x="0" y="0"/>
          <a:chExt cx="0" cy="0"/>
        </a:xfrm>
      </p:grpSpPr>
      <p:sp>
        <p:nvSpPr>
          <p:cNvPr id="356" name="Google Shape;356;p54"/>
          <p:cNvSpPr/>
          <p:nvPr/>
        </p:nvSpPr>
        <p:spPr>
          <a:xfrm>
            <a:off x="455150" y="0"/>
            <a:ext cx="4577100" cy="5143500"/>
          </a:xfrm>
          <a:prstGeom prst="rect">
            <a:avLst/>
          </a:prstGeom>
          <a:solidFill>
            <a:srgbClr val="F3F3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7" name="Google Shape;357;p54"/>
          <p:cNvSpPr txBox="1"/>
          <p:nvPr>
            <p:ph type="title"/>
          </p:nvPr>
        </p:nvSpPr>
        <p:spPr>
          <a:xfrm>
            <a:off x="5581300" y="1416100"/>
            <a:ext cx="2381700" cy="303900"/>
          </a:xfrm>
          <a:prstGeom prst="rect">
            <a:avLst/>
          </a:prstGeom>
        </p:spPr>
        <p:txBody>
          <a:bodyPr anchorCtr="0" anchor="t" bIns="0" lIns="0" spcFirstLastPara="1" rIns="0" wrap="square" tIns="0">
            <a:noAutofit/>
          </a:bodyPr>
          <a:lstStyle>
            <a:lvl1pPr lvl="0" rtl="0">
              <a:spcBef>
                <a:spcPts val="0"/>
              </a:spcBef>
              <a:spcAft>
                <a:spcPts val="0"/>
              </a:spcAft>
              <a:buClr>
                <a:srgbClr val="404041"/>
              </a:buClr>
              <a:buSzPts val="2400"/>
              <a:buNone/>
              <a:defRPr b="0" sz="2400">
                <a:solidFill>
                  <a:srgbClr val="404041"/>
                </a:solidFill>
              </a:defRPr>
            </a:lvl1pPr>
            <a:lvl2pPr lvl="1" rtl="0">
              <a:spcBef>
                <a:spcPts val="300"/>
              </a:spcBef>
              <a:spcAft>
                <a:spcPts val="0"/>
              </a:spcAft>
              <a:buSzPts val="2100"/>
              <a:buNone/>
              <a:defRPr sz="2100"/>
            </a:lvl2pPr>
            <a:lvl3pPr lvl="2" rtl="0">
              <a:spcBef>
                <a:spcPts val="0"/>
              </a:spcBef>
              <a:spcAft>
                <a:spcPts val="0"/>
              </a:spcAft>
              <a:buSzPts val="2100"/>
              <a:buNone/>
              <a:defRPr sz="2100"/>
            </a:lvl3pPr>
            <a:lvl4pPr lvl="3" rtl="0">
              <a:spcBef>
                <a:spcPts val="0"/>
              </a:spcBef>
              <a:spcAft>
                <a:spcPts val="0"/>
              </a:spcAft>
              <a:buSzPts val="2100"/>
              <a:buNone/>
              <a:defRPr sz="2100"/>
            </a:lvl4pPr>
            <a:lvl5pPr lvl="4" rtl="0">
              <a:spcBef>
                <a:spcPts val="0"/>
              </a:spcBef>
              <a:spcAft>
                <a:spcPts val="0"/>
              </a:spcAft>
              <a:buSzPts val="2100"/>
              <a:buNone/>
              <a:defRPr sz="2100"/>
            </a:lvl5pPr>
            <a:lvl6pPr lvl="5" rtl="0">
              <a:spcBef>
                <a:spcPts val="0"/>
              </a:spcBef>
              <a:spcAft>
                <a:spcPts val="0"/>
              </a:spcAft>
              <a:buSzPts val="2100"/>
              <a:buNone/>
              <a:defRPr sz="2100"/>
            </a:lvl6pPr>
            <a:lvl7pPr lvl="6" rtl="0">
              <a:spcBef>
                <a:spcPts val="0"/>
              </a:spcBef>
              <a:spcAft>
                <a:spcPts val="0"/>
              </a:spcAft>
              <a:buSzPts val="2100"/>
              <a:buNone/>
              <a:defRPr sz="2100"/>
            </a:lvl7pPr>
            <a:lvl8pPr lvl="7" rtl="0">
              <a:spcBef>
                <a:spcPts val="0"/>
              </a:spcBef>
              <a:spcAft>
                <a:spcPts val="0"/>
              </a:spcAft>
              <a:buSzPts val="2100"/>
              <a:buNone/>
              <a:defRPr sz="2100"/>
            </a:lvl8pPr>
            <a:lvl9pPr lvl="8" rtl="0">
              <a:spcBef>
                <a:spcPts val="0"/>
              </a:spcBef>
              <a:spcAft>
                <a:spcPts val="0"/>
              </a:spcAft>
              <a:buSzPts val="2100"/>
              <a:buNone/>
              <a:defRPr sz="2100"/>
            </a:lvl9pPr>
          </a:lstStyle>
          <a:p/>
        </p:txBody>
      </p:sp>
      <p:sp>
        <p:nvSpPr>
          <p:cNvPr id="358" name="Google Shape;358;p54"/>
          <p:cNvSpPr txBox="1"/>
          <p:nvPr>
            <p:ph idx="1" type="body"/>
          </p:nvPr>
        </p:nvSpPr>
        <p:spPr>
          <a:xfrm>
            <a:off x="5581100" y="2556100"/>
            <a:ext cx="2381700" cy="1683900"/>
          </a:xfrm>
          <a:prstGeom prst="rect">
            <a:avLst/>
          </a:prstGeom>
        </p:spPr>
        <p:txBody>
          <a:bodyPr anchorCtr="0" anchor="t" bIns="0" lIns="0" spcFirstLastPara="1" rIns="0" wrap="square" tIns="0">
            <a:noAutofit/>
          </a:bodyPr>
          <a:lstStyle>
            <a:lvl1pPr indent="-342900" lvl="0" marL="457200" rtl="0">
              <a:lnSpc>
                <a:spcPct val="95000"/>
              </a:lnSpc>
              <a:spcBef>
                <a:spcPts val="0"/>
              </a:spcBef>
              <a:spcAft>
                <a:spcPts val="0"/>
              </a:spcAft>
              <a:buClr>
                <a:srgbClr val="404041"/>
              </a:buClr>
              <a:buSzPts val="1800"/>
              <a:buFont typeface="Calibri"/>
              <a:buChar char="●"/>
              <a:defRPr b="1">
                <a:solidFill>
                  <a:srgbClr val="404041"/>
                </a:solidFill>
                <a:latin typeface="Calibri"/>
                <a:ea typeface="Calibri"/>
                <a:cs typeface="Calibri"/>
                <a:sym typeface="Calibri"/>
              </a:defRPr>
            </a:lvl1pPr>
            <a:lvl2pPr indent="-342900" lvl="1" marL="9144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2pPr>
            <a:lvl3pPr indent="-342900" lvl="2" marL="13716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3pPr>
            <a:lvl4pPr indent="-342900" lvl="3" marL="18288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4pPr>
            <a:lvl5pPr indent="-342900" lvl="4" marL="22860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5pPr>
            <a:lvl6pPr indent="-342900" lvl="5" marL="27432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6pPr>
            <a:lvl7pPr indent="-342900" lvl="6" marL="32004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7pPr>
            <a:lvl8pPr indent="-342900" lvl="7" marL="36576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8pPr>
            <a:lvl9pPr indent="-342900" lvl="8" marL="4114800" rtl="0">
              <a:lnSpc>
                <a:spcPct val="95000"/>
              </a:lnSpc>
              <a:spcBef>
                <a:spcPts val="800"/>
              </a:spcBef>
              <a:spcAft>
                <a:spcPts val="800"/>
              </a:spcAft>
              <a:buClr>
                <a:srgbClr val="404041"/>
              </a:buClr>
              <a:buSzPts val="1800"/>
              <a:buFont typeface="Calibri"/>
              <a:buChar char="■"/>
              <a:defRPr>
                <a:solidFill>
                  <a:srgbClr val="404041"/>
                </a:solidFill>
                <a:latin typeface="Calibri"/>
                <a:ea typeface="Calibri"/>
                <a:cs typeface="Calibri"/>
                <a:sym typeface="Calibri"/>
              </a:defRPr>
            </a:lvl9pPr>
          </a:lstStyle>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RDC Strategy">
  <p:cSld name="CUSTOM_7">
    <p:spTree>
      <p:nvGrpSpPr>
        <p:cNvPr id="359" name="Shape 359"/>
        <p:cNvGrpSpPr/>
        <p:nvPr/>
      </p:nvGrpSpPr>
      <p:grpSpPr>
        <a:xfrm>
          <a:off x="0" y="0"/>
          <a:ext cx="0" cy="0"/>
          <a:chOff x="0" y="0"/>
          <a:chExt cx="0" cy="0"/>
        </a:xfrm>
      </p:grpSpPr>
      <p:sp>
        <p:nvSpPr>
          <p:cNvPr id="360" name="Google Shape;360;p55"/>
          <p:cNvSpPr txBox="1"/>
          <p:nvPr>
            <p:ph idx="1" type="subTitle"/>
          </p:nvPr>
        </p:nvSpPr>
        <p:spPr>
          <a:xfrm>
            <a:off x="661057" y="4761948"/>
            <a:ext cx="3623100" cy="107700"/>
          </a:xfrm>
          <a:prstGeom prst="rect">
            <a:avLst/>
          </a:prstGeom>
        </p:spPr>
        <p:txBody>
          <a:bodyPr anchorCtr="0" anchor="t" bIns="0" lIns="0" spcFirstLastPara="1" rIns="0" wrap="square" tIns="0">
            <a:noAutofit/>
          </a:bodyPr>
          <a:lstStyle>
            <a:lvl1pPr lvl="0" rtl="0">
              <a:spcBef>
                <a:spcPts val="0"/>
              </a:spcBef>
              <a:spcAft>
                <a:spcPts val="0"/>
              </a:spcAft>
              <a:buClr>
                <a:srgbClr val="939597"/>
              </a:buClr>
              <a:buSzPts val="700"/>
              <a:buFont typeface="Calibri"/>
              <a:buNone/>
              <a:defRPr sz="700">
                <a:solidFill>
                  <a:srgbClr val="939597"/>
                </a:solidFill>
                <a:latin typeface="Calibri"/>
                <a:ea typeface="Calibri"/>
                <a:cs typeface="Calibri"/>
                <a:sym typeface="Calibri"/>
              </a:defRPr>
            </a:lvl1pPr>
            <a:lvl2pPr lvl="1" rtl="0">
              <a:spcBef>
                <a:spcPts val="0"/>
              </a:spcBef>
              <a:spcAft>
                <a:spcPts val="0"/>
              </a:spcAft>
              <a:buClr>
                <a:srgbClr val="939597"/>
              </a:buClr>
              <a:buSzPts val="700"/>
              <a:buNone/>
              <a:defRPr sz="700">
                <a:solidFill>
                  <a:srgbClr val="939597"/>
                </a:solidFill>
              </a:defRPr>
            </a:lvl2pPr>
            <a:lvl3pPr lvl="2" rtl="0">
              <a:spcBef>
                <a:spcPts val="0"/>
              </a:spcBef>
              <a:spcAft>
                <a:spcPts val="0"/>
              </a:spcAft>
              <a:buClr>
                <a:srgbClr val="939597"/>
              </a:buClr>
              <a:buSzPts val="700"/>
              <a:buNone/>
              <a:defRPr sz="700">
                <a:solidFill>
                  <a:srgbClr val="939597"/>
                </a:solidFill>
              </a:defRPr>
            </a:lvl3pPr>
            <a:lvl4pPr lvl="3" rtl="0">
              <a:spcBef>
                <a:spcPts val="0"/>
              </a:spcBef>
              <a:spcAft>
                <a:spcPts val="0"/>
              </a:spcAft>
              <a:buClr>
                <a:srgbClr val="939597"/>
              </a:buClr>
              <a:buSzPts val="700"/>
              <a:buNone/>
              <a:defRPr sz="700">
                <a:solidFill>
                  <a:srgbClr val="939597"/>
                </a:solidFill>
              </a:defRPr>
            </a:lvl4pPr>
            <a:lvl5pPr lvl="4" rtl="0">
              <a:spcBef>
                <a:spcPts val="0"/>
              </a:spcBef>
              <a:spcAft>
                <a:spcPts val="0"/>
              </a:spcAft>
              <a:buClr>
                <a:srgbClr val="939597"/>
              </a:buClr>
              <a:buSzPts val="700"/>
              <a:buNone/>
              <a:defRPr sz="700">
                <a:solidFill>
                  <a:srgbClr val="939597"/>
                </a:solidFill>
              </a:defRPr>
            </a:lvl5pPr>
            <a:lvl6pPr lvl="5" rtl="0">
              <a:spcBef>
                <a:spcPts val="0"/>
              </a:spcBef>
              <a:spcAft>
                <a:spcPts val="0"/>
              </a:spcAft>
              <a:buClr>
                <a:srgbClr val="939597"/>
              </a:buClr>
              <a:buSzPts val="700"/>
              <a:buNone/>
              <a:defRPr sz="700">
                <a:solidFill>
                  <a:srgbClr val="939597"/>
                </a:solidFill>
              </a:defRPr>
            </a:lvl6pPr>
            <a:lvl7pPr lvl="6" rtl="0">
              <a:spcBef>
                <a:spcPts val="0"/>
              </a:spcBef>
              <a:spcAft>
                <a:spcPts val="0"/>
              </a:spcAft>
              <a:buClr>
                <a:srgbClr val="939597"/>
              </a:buClr>
              <a:buSzPts val="700"/>
              <a:buNone/>
              <a:defRPr sz="700">
                <a:solidFill>
                  <a:srgbClr val="939597"/>
                </a:solidFill>
              </a:defRPr>
            </a:lvl7pPr>
            <a:lvl8pPr lvl="7" rtl="0">
              <a:spcBef>
                <a:spcPts val="0"/>
              </a:spcBef>
              <a:spcAft>
                <a:spcPts val="0"/>
              </a:spcAft>
              <a:buClr>
                <a:srgbClr val="939597"/>
              </a:buClr>
              <a:buSzPts val="700"/>
              <a:buNone/>
              <a:defRPr sz="700">
                <a:solidFill>
                  <a:srgbClr val="939597"/>
                </a:solidFill>
              </a:defRPr>
            </a:lvl8pPr>
            <a:lvl9pPr lvl="8" rtl="0">
              <a:spcBef>
                <a:spcPts val="0"/>
              </a:spcBef>
              <a:spcAft>
                <a:spcPts val="0"/>
              </a:spcAft>
              <a:buClr>
                <a:srgbClr val="939597"/>
              </a:buClr>
              <a:buSzPts val="700"/>
              <a:buNone/>
              <a:defRPr sz="700">
                <a:solidFill>
                  <a:srgbClr val="939597"/>
                </a:solidFill>
              </a:defRPr>
            </a:lvl9pPr>
          </a:lstStyle>
          <a:p/>
        </p:txBody>
      </p:sp>
      <p:pic>
        <p:nvPicPr>
          <p:cNvPr id="361" name="Google Shape;361;p55"/>
          <p:cNvPicPr preferRelativeResize="0"/>
          <p:nvPr/>
        </p:nvPicPr>
        <p:blipFill rotWithShape="1">
          <a:blip r:embed="rId2">
            <a:alphaModFix/>
          </a:blip>
          <a:srcRect b="5801" l="1051" r="2526" t="28573"/>
          <a:stretch/>
        </p:blipFill>
        <p:spPr>
          <a:xfrm>
            <a:off x="547700" y="1715013"/>
            <a:ext cx="7968825" cy="2645425"/>
          </a:xfrm>
          <a:prstGeom prst="rect">
            <a:avLst/>
          </a:prstGeom>
          <a:noFill/>
          <a:ln>
            <a:noFill/>
          </a:ln>
        </p:spPr>
      </p:pic>
      <p:pic>
        <p:nvPicPr>
          <p:cNvPr id="362" name="Google Shape;362;p55"/>
          <p:cNvPicPr preferRelativeResize="0"/>
          <p:nvPr/>
        </p:nvPicPr>
        <p:blipFill rotWithShape="1">
          <a:blip r:embed="rId2">
            <a:alphaModFix/>
          </a:blip>
          <a:srcRect b="75212" l="30908" r="1914" t="2034"/>
          <a:stretch/>
        </p:blipFill>
        <p:spPr>
          <a:xfrm>
            <a:off x="2528350" y="453773"/>
            <a:ext cx="6066423" cy="1002200"/>
          </a:xfrm>
          <a:prstGeom prst="rect">
            <a:avLst/>
          </a:prstGeom>
          <a:noFill/>
          <a:ln>
            <a:noFill/>
          </a:ln>
        </p:spPr>
      </p:pic>
    </p:spTree>
  </p:cSld>
  <p:clrMapOvr>
    <a:masterClrMapping/>
  </p:clrMapOvr>
</p:sldLayout>
</file>

<file path=ppt/slideLayouts/slideLayout5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EMBERS SLIDE">
  <p:cSld name="CUSTOM_8">
    <p:spTree>
      <p:nvGrpSpPr>
        <p:cNvPr id="363" name="Shape 363"/>
        <p:cNvGrpSpPr/>
        <p:nvPr/>
      </p:nvGrpSpPr>
      <p:grpSpPr>
        <a:xfrm>
          <a:off x="0" y="0"/>
          <a:ext cx="0" cy="0"/>
          <a:chOff x="0" y="0"/>
          <a:chExt cx="0" cy="0"/>
        </a:xfrm>
      </p:grpSpPr>
      <p:pic>
        <p:nvPicPr>
          <p:cNvPr id="364" name="Google Shape;364;p56"/>
          <p:cNvPicPr preferRelativeResize="0"/>
          <p:nvPr/>
        </p:nvPicPr>
        <p:blipFill rotWithShape="1">
          <a:blip r:embed="rId2">
            <a:alphaModFix/>
          </a:blip>
          <a:srcRect b="12033" l="0" r="0" t="0"/>
          <a:stretch/>
        </p:blipFill>
        <p:spPr>
          <a:xfrm>
            <a:off x="19050" y="-19050"/>
            <a:ext cx="9144000" cy="4524374"/>
          </a:xfrm>
          <a:prstGeom prst="rect">
            <a:avLst/>
          </a:prstGeom>
          <a:noFill/>
          <a:ln>
            <a:noFill/>
          </a:ln>
        </p:spPr>
      </p:pic>
      <p:sp>
        <p:nvSpPr>
          <p:cNvPr id="365" name="Google Shape;365;p56"/>
          <p:cNvSpPr/>
          <p:nvPr/>
        </p:nvSpPr>
        <p:spPr>
          <a:xfrm>
            <a:off x="300050" y="532200"/>
            <a:ext cx="2590800" cy="4323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6" name="Google Shape;366;p56"/>
          <p:cNvSpPr txBox="1"/>
          <p:nvPr/>
        </p:nvSpPr>
        <p:spPr>
          <a:xfrm>
            <a:off x="562950" y="532200"/>
            <a:ext cx="2381700" cy="3039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GB" sz="2400">
                <a:solidFill>
                  <a:srgbClr val="464646"/>
                </a:solidFill>
                <a:latin typeface="Calibri"/>
                <a:ea typeface="Calibri"/>
                <a:cs typeface="Calibri"/>
                <a:sym typeface="Calibri"/>
              </a:rPr>
              <a:t>MEMBERS</a:t>
            </a:r>
            <a:endParaRPr sz="2400">
              <a:solidFill>
                <a:srgbClr val="464646"/>
              </a:solidFill>
              <a:latin typeface="Calibri"/>
              <a:ea typeface="Calibri"/>
              <a:cs typeface="Calibri"/>
              <a:sym typeface="Calibri"/>
            </a:endParaRPr>
          </a:p>
        </p:txBody>
      </p:sp>
      <p:sp>
        <p:nvSpPr>
          <p:cNvPr id="367" name="Google Shape;367;p56"/>
          <p:cNvSpPr txBox="1"/>
          <p:nvPr>
            <p:ph idx="1" type="subTitle"/>
          </p:nvPr>
        </p:nvSpPr>
        <p:spPr>
          <a:xfrm>
            <a:off x="661057" y="4761948"/>
            <a:ext cx="3623100" cy="107700"/>
          </a:xfrm>
          <a:prstGeom prst="rect">
            <a:avLst/>
          </a:prstGeom>
        </p:spPr>
        <p:txBody>
          <a:bodyPr anchorCtr="0" anchor="t" bIns="0" lIns="0" spcFirstLastPara="1" rIns="0" wrap="square" tIns="0">
            <a:noAutofit/>
          </a:bodyPr>
          <a:lstStyle>
            <a:lvl1pPr lvl="0" rtl="0">
              <a:spcBef>
                <a:spcPts val="0"/>
              </a:spcBef>
              <a:spcAft>
                <a:spcPts val="0"/>
              </a:spcAft>
              <a:buClr>
                <a:srgbClr val="939597"/>
              </a:buClr>
              <a:buSzPts val="700"/>
              <a:buFont typeface="Calibri"/>
              <a:buNone/>
              <a:defRPr sz="700">
                <a:solidFill>
                  <a:srgbClr val="939597"/>
                </a:solidFill>
                <a:latin typeface="Calibri"/>
                <a:ea typeface="Calibri"/>
                <a:cs typeface="Calibri"/>
                <a:sym typeface="Calibri"/>
              </a:defRPr>
            </a:lvl1pPr>
            <a:lvl2pPr lvl="1" rtl="0">
              <a:spcBef>
                <a:spcPts val="0"/>
              </a:spcBef>
              <a:spcAft>
                <a:spcPts val="0"/>
              </a:spcAft>
              <a:buClr>
                <a:srgbClr val="939597"/>
              </a:buClr>
              <a:buSzPts val="700"/>
              <a:buNone/>
              <a:defRPr sz="700">
                <a:solidFill>
                  <a:srgbClr val="939597"/>
                </a:solidFill>
              </a:defRPr>
            </a:lvl2pPr>
            <a:lvl3pPr lvl="2" rtl="0">
              <a:spcBef>
                <a:spcPts val="0"/>
              </a:spcBef>
              <a:spcAft>
                <a:spcPts val="0"/>
              </a:spcAft>
              <a:buClr>
                <a:srgbClr val="939597"/>
              </a:buClr>
              <a:buSzPts val="700"/>
              <a:buNone/>
              <a:defRPr sz="700">
                <a:solidFill>
                  <a:srgbClr val="939597"/>
                </a:solidFill>
              </a:defRPr>
            </a:lvl3pPr>
            <a:lvl4pPr lvl="3" rtl="0">
              <a:spcBef>
                <a:spcPts val="0"/>
              </a:spcBef>
              <a:spcAft>
                <a:spcPts val="0"/>
              </a:spcAft>
              <a:buClr>
                <a:srgbClr val="939597"/>
              </a:buClr>
              <a:buSzPts val="700"/>
              <a:buNone/>
              <a:defRPr sz="700">
                <a:solidFill>
                  <a:srgbClr val="939597"/>
                </a:solidFill>
              </a:defRPr>
            </a:lvl4pPr>
            <a:lvl5pPr lvl="4" rtl="0">
              <a:spcBef>
                <a:spcPts val="0"/>
              </a:spcBef>
              <a:spcAft>
                <a:spcPts val="0"/>
              </a:spcAft>
              <a:buClr>
                <a:srgbClr val="939597"/>
              </a:buClr>
              <a:buSzPts val="700"/>
              <a:buNone/>
              <a:defRPr sz="700">
                <a:solidFill>
                  <a:srgbClr val="939597"/>
                </a:solidFill>
              </a:defRPr>
            </a:lvl5pPr>
            <a:lvl6pPr lvl="5" rtl="0">
              <a:spcBef>
                <a:spcPts val="0"/>
              </a:spcBef>
              <a:spcAft>
                <a:spcPts val="0"/>
              </a:spcAft>
              <a:buClr>
                <a:srgbClr val="939597"/>
              </a:buClr>
              <a:buSzPts val="700"/>
              <a:buNone/>
              <a:defRPr sz="700">
                <a:solidFill>
                  <a:srgbClr val="939597"/>
                </a:solidFill>
              </a:defRPr>
            </a:lvl6pPr>
            <a:lvl7pPr lvl="6" rtl="0">
              <a:spcBef>
                <a:spcPts val="0"/>
              </a:spcBef>
              <a:spcAft>
                <a:spcPts val="0"/>
              </a:spcAft>
              <a:buClr>
                <a:srgbClr val="939597"/>
              </a:buClr>
              <a:buSzPts val="700"/>
              <a:buNone/>
              <a:defRPr sz="700">
                <a:solidFill>
                  <a:srgbClr val="939597"/>
                </a:solidFill>
              </a:defRPr>
            </a:lvl7pPr>
            <a:lvl8pPr lvl="7" rtl="0">
              <a:spcBef>
                <a:spcPts val="0"/>
              </a:spcBef>
              <a:spcAft>
                <a:spcPts val="0"/>
              </a:spcAft>
              <a:buClr>
                <a:srgbClr val="939597"/>
              </a:buClr>
              <a:buSzPts val="700"/>
              <a:buNone/>
              <a:defRPr sz="700">
                <a:solidFill>
                  <a:srgbClr val="939597"/>
                </a:solidFill>
              </a:defRPr>
            </a:lvl8pPr>
            <a:lvl9pPr lvl="8" rtl="0">
              <a:spcBef>
                <a:spcPts val="0"/>
              </a:spcBef>
              <a:spcAft>
                <a:spcPts val="0"/>
              </a:spcAft>
              <a:buClr>
                <a:srgbClr val="939597"/>
              </a:buClr>
              <a:buSzPts val="700"/>
              <a:buNone/>
              <a:defRPr sz="700">
                <a:solidFill>
                  <a:srgbClr val="939597"/>
                </a:solidFill>
              </a:defRPr>
            </a:lvl9pPr>
          </a:lstStyle>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 you Slide">
  <p:cSld name="CUSTOM_9">
    <p:spTree>
      <p:nvGrpSpPr>
        <p:cNvPr id="368" name="Shape 368"/>
        <p:cNvGrpSpPr/>
        <p:nvPr/>
      </p:nvGrpSpPr>
      <p:grpSpPr>
        <a:xfrm>
          <a:off x="0" y="0"/>
          <a:ext cx="0" cy="0"/>
          <a:chOff x="0" y="0"/>
          <a:chExt cx="0" cy="0"/>
        </a:xfrm>
      </p:grpSpPr>
      <p:pic>
        <p:nvPicPr>
          <p:cNvPr id="369" name="Google Shape;369;p57"/>
          <p:cNvPicPr preferRelativeResize="0"/>
          <p:nvPr/>
        </p:nvPicPr>
        <p:blipFill rotWithShape="1">
          <a:blip r:embed="rId2">
            <a:alphaModFix/>
          </a:blip>
          <a:srcRect b="50050" l="483" r="50640" t="2164"/>
          <a:stretch/>
        </p:blipFill>
        <p:spPr>
          <a:xfrm>
            <a:off x="0" y="0"/>
            <a:ext cx="9143997" cy="4469476"/>
          </a:xfrm>
          <a:prstGeom prst="rect">
            <a:avLst/>
          </a:prstGeom>
          <a:noFill/>
          <a:ln>
            <a:noFill/>
          </a:ln>
        </p:spPr>
      </p:pic>
      <p:sp>
        <p:nvSpPr>
          <p:cNvPr id="370" name="Google Shape;370;p57"/>
          <p:cNvSpPr/>
          <p:nvPr/>
        </p:nvSpPr>
        <p:spPr>
          <a:xfrm>
            <a:off x="603400" y="4745175"/>
            <a:ext cx="1150500" cy="1848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1" name="Google Shape;371;p57"/>
          <p:cNvSpPr txBox="1"/>
          <p:nvPr/>
        </p:nvSpPr>
        <p:spPr>
          <a:xfrm>
            <a:off x="4320900" y="1450611"/>
            <a:ext cx="4136700" cy="26436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2000">
                <a:solidFill>
                  <a:schemeClr val="lt1"/>
                </a:solidFill>
                <a:latin typeface="Calibri"/>
                <a:ea typeface="Calibri"/>
                <a:cs typeface="Calibri"/>
                <a:sym typeface="Calibri"/>
              </a:rPr>
              <a:t>ardc.edu.au</a:t>
            </a:r>
            <a:endParaRPr sz="2000">
              <a:solidFill>
                <a:schemeClr val="lt1"/>
              </a:solidFill>
              <a:latin typeface="Calibri"/>
              <a:ea typeface="Calibri"/>
              <a:cs typeface="Calibri"/>
              <a:sym typeface="Calibri"/>
            </a:endParaRPr>
          </a:p>
          <a:p>
            <a:pPr indent="0" lvl="0" marL="0" rtl="0" algn="l">
              <a:lnSpc>
                <a:spcPct val="115000"/>
              </a:lnSpc>
              <a:spcBef>
                <a:spcPts val="1000"/>
              </a:spcBef>
              <a:spcAft>
                <a:spcPts val="0"/>
              </a:spcAft>
              <a:buNone/>
            </a:pPr>
            <a:r>
              <a:rPr lang="en-GB" sz="2000">
                <a:solidFill>
                  <a:schemeClr val="lt1"/>
                </a:solidFill>
                <a:latin typeface="Calibri"/>
                <a:ea typeface="Calibri"/>
                <a:cs typeface="Calibri"/>
                <a:sym typeface="Calibri"/>
              </a:rPr>
              <a:t>contact@ardc.edu.</a:t>
            </a:r>
            <a:r>
              <a:rPr lang="en-GB" sz="2000">
                <a:solidFill>
                  <a:schemeClr val="lt1"/>
                </a:solidFill>
                <a:latin typeface="Calibri"/>
                <a:ea typeface="Calibri"/>
                <a:cs typeface="Calibri"/>
                <a:sym typeface="Calibri"/>
              </a:rPr>
              <a:t>au</a:t>
            </a:r>
            <a:endParaRPr sz="2000">
              <a:solidFill>
                <a:schemeClr val="lt1"/>
              </a:solidFill>
              <a:latin typeface="Calibri"/>
              <a:ea typeface="Calibri"/>
              <a:cs typeface="Calibri"/>
              <a:sym typeface="Calibri"/>
            </a:endParaRPr>
          </a:p>
          <a:p>
            <a:pPr indent="0" lvl="0" marL="0" rtl="0" algn="l">
              <a:lnSpc>
                <a:spcPct val="115000"/>
              </a:lnSpc>
              <a:spcBef>
                <a:spcPts val="1000"/>
              </a:spcBef>
              <a:spcAft>
                <a:spcPts val="0"/>
              </a:spcAft>
              <a:buNone/>
            </a:pPr>
            <a:r>
              <a:rPr lang="en-GB" sz="2000">
                <a:solidFill>
                  <a:schemeClr val="lt1"/>
                </a:solidFill>
                <a:latin typeface="Calibri"/>
                <a:ea typeface="Calibri"/>
                <a:cs typeface="Calibri"/>
                <a:sym typeface="Calibri"/>
              </a:rPr>
              <a:t>+61 3 9902 0585</a:t>
            </a:r>
            <a:endParaRPr sz="2000">
              <a:solidFill>
                <a:schemeClr val="lt1"/>
              </a:solidFill>
              <a:latin typeface="Calibri"/>
              <a:ea typeface="Calibri"/>
              <a:cs typeface="Calibri"/>
              <a:sym typeface="Calibri"/>
            </a:endParaRPr>
          </a:p>
          <a:p>
            <a:pPr indent="0" lvl="0" marL="0" rtl="0" algn="l">
              <a:lnSpc>
                <a:spcPct val="115000"/>
              </a:lnSpc>
              <a:spcBef>
                <a:spcPts val="1000"/>
              </a:spcBef>
              <a:spcAft>
                <a:spcPts val="0"/>
              </a:spcAft>
              <a:buNone/>
            </a:pPr>
            <a:r>
              <a:rPr lang="en-GB" sz="2000">
                <a:solidFill>
                  <a:schemeClr val="lt1"/>
                </a:solidFill>
                <a:latin typeface="Calibri"/>
                <a:ea typeface="Calibri"/>
                <a:cs typeface="Calibri"/>
                <a:sym typeface="Calibri"/>
              </a:rPr>
              <a:t>@ARDC_AU </a:t>
            </a:r>
            <a:endParaRPr sz="2000">
              <a:solidFill>
                <a:schemeClr val="lt1"/>
              </a:solidFill>
              <a:latin typeface="Calibri"/>
              <a:ea typeface="Calibri"/>
              <a:cs typeface="Calibri"/>
              <a:sym typeface="Calibri"/>
            </a:endParaRPr>
          </a:p>
          <a:p>
            <a:pPr indent="0" lvl="0" marL="0" rtl="0" algn="l">
              <a:lnSpc>
                <a:spcPct val="100000"/>
              </a:lnSpc>
              <a:spcBef>
                <a:spcPts val="1000"/>
              </a:spcBef>
              <a:spcAft>
                <a:spcPts val="1000"/>
              </a:spcAft>
              <a:buNone/>
            </a:pPr>
            <a:r>
              <a:rPr lang="en-GB" sz="2000">
                <a:solidFill>
                  <a:schemeClr val="lt1"/>
                </a:solidFill>
                <a:latin typeface="Calibri"/>
                <a:ea typeface="Calibri"/>
                <a:cs typeface="Calibri"/>
                <a:sym typeface="Calibri"/>
              </a:rPr>
              <a:t>Australian-Research-</a:t>
            </a:r>
            <a:br>
              <a:rPr lang="en-GB" sz="2000">
                <a:solidFill>
                  <a:schemeClr val="lt1"/>
                </a:solidFill>
                <a:latin typeface="Calibri"/>
                <a:ea typeface="Calibri"/>
                <a:cs typeface="Calibri"/>
                <a:sym typeface="Calibri"/>
              </a:rPr>
            </a:br>
            <a:r>
              <a:rPr lang="en-GB" sz="2000">
                <a:solidFill>
                  <a:schemeClr val="lt1"/>
                </a:solidFill>
                <a:latin typeface="Calibri"/>
                <a:ea typeface="Calibri"/>
                <a:cs typeface="Calibri"/>
                <a:sym typeface="Calibri"/>
              </a:rPr>
              <a:t>Data-Commons</a:t>
            </a:r>
            <a:endParaRPr sz="2000">
              <a:solidFill>
                <a:schemeClr val="lt1"/>
              </a:solidFill>
              <a:latin typeface="Calibri"/>
              <a:ea typeface="Calibri"/>
              <a:cs typeface="Calibri"/>
              <a:sym typeface="Calibri"/>
            </a:endParaRPr>
          </a:p>
        </p:txBody>
      </p:sp>
      <p:pic>
        <p:nvPicPr>
          <p:cNvPr id="372" name="Google Shape;372;p57"/>
          <p:cNvPicPr preferRelativeResize="0"/>
          <p:nvPr/>
        </p:nvPicPr>
        <p:blipFill>
          <a:blip r:embed="rId3">
            <a:alphaModFix/>
          </a:blip>
          <a:stretch>
            <a:fillRect/>
          </a:stretch>
        </p:blipFill>
        <p:spPr>
          <a:xfrm>
            <a:off x="514375" y="-198356"/>
            <a:ext cx="2800426" cy="5100001"/>
          </a:xfrm>
          <a:prstGeom prst="rect">
            <a:avLst/>
          </a:prstGeom>
          <a:noFill/>
          <a:ln>
            <a:noFill/>
          </a:ln>
        </p:spPr>
      </p:pic>
      <p:sp>
        <p:nvSpPr>
          <p:cNvPr id="373" name="Google Shape;373;p57"/>
          <p:cNvSpPr txBox="1"/>
          <p:nvPr/>
        </p:nvSpPr>
        <p:spPr>
          <a:xfrm>
            <a:off x="3929650" y="878775"/>
            <a:ext cx="1599000" cy="303900"/>
          </a:xfrm>
          <a:prstGeom prst="rect">
            <a:avLst/>
          </a:prstGeom>
          <a:noFill/>
          <a:ln>
            <a:noFill/>
          </a:ln>
        </p:spPr>
        <p:txBody>
          <a:bodyPr anchorCtr="0" anchor="ctr" bIns="0" lIns="0" spcFirstLastPara="1" rIns="0" wrap="square" tIns="0">
            <a:noAutofit/>
          </a:bodyPr>
          <a:lstStyle/>
          <a:p>
            <a:pPr indent="0" lvl="0" marL="0" rtl="0" algn="l">
              <a:spcBef>
                <a:spcPts val="0"/>
              </a:spcBef>
              <a:spcAft>
                <a:spcPts val="0"/>
              </a:spcAft>
              <a:buNone/>
            </a:pPr>
            <a:r>
              <a:rPr lang="en-GB" sz="2400">
                <a:solidFill>
                  <a:schemeClr val="lt1"/>
                </a:solidFill>
                <a:latin typeface="Calibri"/>
                <a:ea typeface="Calibri"/>
                <a:cs typeface="Calibri"/>
                <a:sym typeface="Calibri"/>
              </a:rPr>
              <a:t>THANK YOU</a:t>
            </a:r>
            <a:endParaRPr sz="2400">
              <a:solidFill>
                <a:schemeClr val="lt1"/>
              </a:solidFill>
              <a:latin typeface="Calibri"/>
              <a:ea typeface="Calibri"/>
              <a:cs typeface="Calibri"/>
              <a:sym typeface="Calibri"/>
            </a:endParaRPr>
          </a:p>
        </p:txBody>
      </p:sp>
      <p:sp>
        <p:nvSpPr>
          <p:cNvPr id="374" name="Google Shape;374;p57"/>
          <p:cNvSpPr txBox="1"/>
          <p:nvPr/>
        </p:nvSpPr>
        <p:spPr>
          <a:xfrm>
            <a:off x="849500" y="3131778"/>
            <a:ext cx="2112900" cy="791100"/>
          </a:xfrm>
          <a:prstGeom prst="rect">
            <a:avLst/>
          </a:prstGeom>
          <a:noFill/>
          <a:ln>
            <a:noFill/>
          </a:ln>
        </p:spPr>
        <p:txBody>
          <a:bodyPr anchorCtr="0" anchor="t" bIns="0" lIns="0" spcFirstLastPara="1" rIns="0" wrap="square" tIns="0">
            <a:noAutofit/>
          </a:bodyPr>
          <a:lstStyle/>
          <a:p>
            <a:pPr indent="0" lvl="0" marL="0" rtl="0" algn="ctr">
              <a:lnSpc>
                <a:spcPct val="90000"/>
              </a:lnSpc>
              <a:spcBef>
                <a:spcPts val="0"/>
              </a:spcBef>
              <a:spcAft>
                <a:spcPts val="0"/>
              </a:spcAft>
              <a:buNone/>
            </a:pPr>
            <a:r>
              <a:rPr lang="en-GB" sz="2300">
                <a:solidFill>
                  <a:srgbClr val="464646"/>
                </a:solidFill>
                <a:latin typeface="Calibri"/>
                <a:ea typeface="Calibri"/>
                <a:cs typeface="Calibri"/>
                <a:sym typeface="Calibri"/>
              </a:rPr>
              <a:t>Subscribe to the</a:t>
            </a:r>
            <a:br>
              <a:rPr lang="en-GB" sz="2300">
                <a:solidFill>
                  <a:srgbClr val="464646"/>
                </a:solidFill>
                <a:latin typeface="Calibri"/>
                <a:ea typeface="Calibri"/>
                <a:cs typeface="Calibri"/>
                <a:sym typeface="Calibri"/>
              </a:rPr>
            </a:br>
            <a:r>
              <a:rPr b="1" lang="en-GB" sz="2300">
                <a:solidFill>
                  <a:srgbClr val="464646"/>
                </a:solidFill>
                <a:latin typeface="Calibri"/>
                <a:ea typeface="Calibri"/>
                <a:cs typeface="Calibri"/>
                <a:sym typeface="Calibri"/>
              </a:rPr>
              <a:t>ARDC CONNECT</a:t>
            </a:r>
            <a:endParaRPr b="1" sz="2300">
              <a:solidFill>
                <a:srgbClr val="464646"/>
              </a:solidFill>
              <a:latin typeface="Calibri"/>
              <a:ea typeface="Calibri"/>
              <a:cs typeface="Calibri"/>
              <a:sym typeface="Calibri"/>
            </a:endParaRPr>
          </a:p>
          <a:p>
            <a:pPr indent="0" lvl="0" marL="0" rtl="0" algn="ctr">
              <a:lnSpc>
                <a:spcPct val="90000"/>
              </a:lnSpc>
              <a:spcBef>
                <a:spcPts val="0"/>
              </a:spcBef>
              <a:spcAft>
                <a:spcPts val="0"/>
              </a:spcAft>
              <a:buNone/>
            </a:pPr>
            <a:r>
              <a:rPr lang="en-GB" sz="2300">
                <a:solidFill>
                  <a:srgbClr val="464646"/>
                </a:solidFill>
                <a:latin typeface="Calibri"/>
                <a:ea typeface="Calibri"/>
                <a:cs typeface="Calibri"/>
                <a:sym typeface="Calibri"/>
              </a:rPr>
              <a:t>newsletter</a:t>
            </a:r>
            <a:endParaRPr sz="900">
              <a:solidFill>
                <a:srgbClr val="464646"/>
              </a:solidFill>
              <a:latin typeface="Calibri"/>
              <a:ea typeface="Calibri"/>
              <a:cs typeface="Calibri"/>
              <a:sym typeface="Calibri"/>
            </a:endParaRPr>
          </a:p>
        </p:txBody>
      </p:sp>
      <p:pic>
        <p:nvPicPr>
          <p:cNvPr id="375" name="Google Shape;375;p57"/>
          <p:cNvPicPr preferRelativeResize="0"/>
          <p:nvPr/>
        </p:nvPicPr>
        <p:blipFill>
          <a:blip r:embed="rId4">
            <a:alphaModFix/>
          </a:blip>
          <a:stretch>
            <a:fillRect/>
          </a:stretch>
        </p:blipFill>
        <p:spPr>
          <a:xfrm>
            <a:off x="3929650" y="1568053"/>
            <a:ext cx="303900" cy="303900"/>
          </a:xfrm>
          <a:prstGeom prst="rect">
            <a:avLst/>
          </a:prstGeom>
          <a:noFill/>
          <a:ln>
            <a:noFill/>
          </a:ln>
        </p:spPr>
      </p:pic>
      <p:pic>
        <p:nvPicPr>
          <p:cNvPr id="376" name="Google Shape;376;p57"/>
          <p:cNvPicPr preferRelativeResize="0"/>
          <p:nvPr/>
        </p:nvPicPr>
        <p:blipFill>
          <a:blip r:embed="rId5">
            <a:alphaModFix/>
          </a:blip>
          <a:stretch>
            <a:fillRect/>
          </a:stretch>
        </p:blipFill>
        <p:spPr>
          <a:xfrm>
            <a:off x="3929650" y="2991475"/>
            <a:ext cx="303900" cy="303900"/>
          </a:xfrm>
          <a:prstGeom prst="rect">
            <a:avLst/>
          </a:prstGeom>
          <a:noFill/>
          <a:ln>
            <a:noFill/>
          </a:ln>
        </p:spPr>
      </p:pic>
      <p:pic>
        <p:nvPicPr>
          <p:cNvPr id="377" name="Google Shape;377;p57"/>
          <p:cNvPicPr preferRelativeResize="0"/>
          <p:nvPr/>
        </p:nvPicPr>
        <p:blipFill>
          <a:blip r:embed="rId6">
            <a:alphaModFix/>
          </a:blip>
          <a:stretch>
            <a:fillRect/>
          </a:stretch>
        </p:blipFill>
        <p:spPr>
          <a:xfrm>
            <a:off x="3929650" y="2520252"/>
            <a:ext cx="303900" cy="303900"/>
          </a:xfrm>
          <a:prstGeom prst="rect">
            <a:avLst/>
          </a:prstGeom>
          <a:noFill/>
          <a:ln>
            <a:noFill/>
          </a:ln>
        </p:spPr>
      </p:pic>
      <p:pic>
        <p:nvPicPr>
          <p:cNvPr id="378" name="Google Shape;378;p57"/>
          <p:cNvPicPr preferRelativeResize="0"/>
          <p:nvPr/>
        </p:nvPicPr>
        <p:blipFill>
          <a:blip r:embed="rId7">
            <a:alphaModFix/>
          </a:blip>
          <a:stretch>
            <a:fillRect/>
          </a:stretch>
        </p:blipFill>
        <p:spPr>
          <a:xfrm>
            <a:off x="3929650" y="3475664"/>
            <a:ext cx="303900" cy="303900"/>
          </a:xfrm>
          <a:prstGeom prst="rect">
            <a:avLst/>
          </a:prstGeom>
          <a:noFill/>
          <a:ln>
            <a:noFill/>
          </a:ln>
        </p:spPr>
      </p:pic>
      <p:pic>
        <p:nvPicPr>
          <p:cNvPr id="379" name="Google Shape;379;p57"/>
          <p:cNvPicPr preferRelativeResize="0"/>
          <p:nvPr/>
        </p:nvPicPr>
        <p:blipFill>
          <a:blip r:embed="rId8">
            <a:alphaModFix/>
          </a:blip>
          <a:stretch>
            <a:fillRect/>
          </a:stretch>
        </p:blipFill>
        <p:spPr>
          <a:xfrm>
            <a:off x="3929650" y="2051224"/>
            <a:ext cx="303900" cy="303900"/>
          </a:xfrm>
          <a:prstGeom prst="rect">
            <a:avLst/>
          </a:prstGeom>
          <a:noFill/>
          <a:ln>
            <a:noFill/>
          </a:ln>
        </p:spPr>
      </p:pic>
    </p:spTree>
  </p:cSld>
  <p:clrMapOvr>
    <a:masterClrMapping/>
  </p:clrMapOvr>
</p:sldLayout>
</file>

<file path=ppt/slideLayouts/slideLayout5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 you Slide 1">
  <p:cSld name="CUSTOM_9_1">
    <p:spTree>
      <p:nvGrpSpPr>
        <p:cNvPr id="380" name="Shape 380"/>
        <p:cNvGrpSpPr/>
        <p:nvPr/>
      </p:nvGrpSpPr>
      <p:grpSpPr>
        <a:xfrm>
          <a:off x="0" y="0"/>
          <a:ext cx="0" cy="0"/>
          <a:chOff x="0" y="0"/>
          <a:chExt cx="0" cy="0"/>
        </a:xfrm>
      </p:grpSpPr>
      <p:pic>
        <p:nvPicPr>
          <p:cNvPr id="381" name="Google Shape;381;p58"/>
          <p:cNvPicPr preferRelativeResize="0"/>
          <p:nvPr/>
        </p:nvPicPr>
        <p:blipFill rotWithShape="1">
          <a:blip r:embed="rId2">
            <a:alphaModFix/>
          </a:blip>
          <a:srcRect b="179" l="0" r="0" t="189"/>
          <a:stretch/>
        </p:blipFill>
        <p:spPr>
          <a:xfrm>
            <a:off x="0" y="0"/>
            <a:ext cx="9144003" cy="4469475"/>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reak Slide  - with title">
  <p:cSld name="CUSTOM_2">
    <p:spTree>
      <p:nvGrpSpPr>
        <p:cNvPr id="50" name="Shape 50"/>
        <p:cNvGrpSpPr/>
        <p:nvPr/>
      </p:nvGrpSpPr>
      <p:grpSpPr>
        <a:xfrm>
          <a:off x="0" y="0"/>
          <a:ext cx="0" cy="0"/>
          <a:chOff x="0" y="0"/>
          <a:chExt cx="0" cy="0"/>
        </a:xfrm>
      </p:grpSpPr>
      <p:sp>
        <p:nvSpPr>
          <p:cNvPr id="51" name="Google Shape;51;p7"/>
          <p:cNvSpPr/>
          <p:nvPr/>
        </p:nvSpPr>
        <p:spPr>
          <a:xfrm>
            <a:off x="0" y="0"/>
            <a:ext cx="9144000" cy="4474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 name="Google Shape;52;p7"/>
          <p:cNvSpPr/>
          <p:nvPr/>
        </p:nvSpPr>
        <p:spPr>
          <a:xfrm>
            <a:off x="603400" y="4745175"/>
            <a:ext cx="1150500" cy="1848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 name="Google Shape;53;p7"/>
          <p:cNvSpPr/>
          <p:nvPr/>
        </p:nvSpPr>
        <p:spPr>
          <a:xfrm>
            <a:off x="525750" y="954850"/>
            <a:ext cx="5601300" cy="15606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lt1"/>
              </a:solidFill>
            </a:endParaRPr>
          </a:p>
        </p:txBody>
      </p:sp>
      <p:sp>
        <p:nvSpPr>
          <p:cNvPr id="54" name="Google Shape;54;p7"/>
          <p:cNvSpPr txBox="1"/>
          <p:nvPr>
            <p:ph type="title"/>
          </p:nvPr>
        </p:nvSpPr>
        <p:spPr>
          <a:xfrm>
            <a:off x="822275" y="1147175"/>
            <a:ext cx="5144400" cy="762600"/>
          </a:xfrm>
          <a:prstGeom prst="rect">
            <a:avLst/>
          </a:prstGeom>
        </p:spPr>
        <p:txBody>
          <a:bodyPr anchorCtr="0" anchor="t" bIns="0" lIns="0" spcFirstLastPara="1" rIns="0" wrap="square" tIns="0">
            <a:noAutofit/>
          </a:bodyPr>
          <a:lstStyle>
            <a:lvl1pPr lvl="0" rtl="0">
              <a:spcBef>
                <a:spcPts val="0"/>
              </a:spcBef>
              <a:spcAft>
                <a:spcPts val="0"/>
              </a:spcAft>
              <a:buClr>
                <a:srgbClr val="404041"/>
              </a:buClr>
              <a:buSzPts val="2600"/>
              <a:buFont typeface="Calibri"/>
              <a:buNone/>
              <a:defRPr b="1" sz="2600">
                <a:solidFill>
                  <a:srgbClr val="404041"/>
                </a:solidFill>
                <a:latin typeface="Calibri"/>
                <a:ea typeface="Calibri"/>
                <a:cs typeface="Calibri"/>
                <a:sym typeface="Calibri"/>
              </a:defRPr>
            </a:lvl1pPr>
            <a:lvl2pPr lvl="1" rtl="0">
              <a:spcBef>
                <a:spcPts val="30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55" name="Google Shape;55;p7"/>
          <p:cNvSpPr txBox="1"/>
          <p:nvPr/>
        </p:nvSpPr>
        <p:spPr>
          <a:xfrm>
            <a:off x="765175" y="1944475"/>
            <a:ext cx="22971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t/>
            </a:r>
            <a:endParaRPr/>
          </a:p>
        </p:txBody>
      </p:sp>
      <p:grpSp>
        <p:nvGrpSpPr>
          <p:cNvPr id="56" name="Google Shape;56;p7"/>
          <p:cNvGrpSpPr/>
          <p:nvPr/>
        </p:nvGrpSpPr>
        <p:grpSpPr>
          <a:xfrm>
            <a:off x="6079950" y="1762150"/>
            <a:ext cx="94200" cy="460275"/>
            <a:chOff x="6193700" y="1865950"/>
            <a:chExt cx="94200" cy="460275"/>
          </a:xfrm>
        </p:grpSpPr>
        <p:sp>
          <p:nvSpPr>
            <p:cNvPr id="57" name="Google Shape;57;p7"/>
            <p:cNvSpPr/>
            <p:nvPr/>
          </p:nvSpPr>
          <p:spPr>
            <a:xfrm>
              <a:off x="6193700" y="1865950"/>
              <a:ext cx="94200" cy="94200"/>
            </a:xfrm>
            <a:prstGeom prst="rect">
              <a:avLst/>
            </a:prstGeom>
            <a:solidFill>
              <a:srgbClr val="00B0D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GB"/>
                <a:t> </a:t>
              </a:r>
              <a:endParaRPr/>
            </a:p>
          </p:txBody>
        </p:sp>
        <p:sp>
          <p:nvSpPr>
            <p:cNvPr id="58" name="Google Shape;58;p7"/>
            <p:cNvSpPr/>
            <p:nvPr/>
          </p:nvSpPr>
          <p:spPr>
            <a:xfrm>
              <a:off x="6193700" y="1987975"/>
              <a:ext cx="94200" cy="94200"/>
            </a:xfrm>
            <a:prstGeom prst="rect">
              <a:avLst/>
            </a:prstGeom>
            <a:solidFill>
              <a:srgbClr val="E5187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GB"/>
                <a:t> </a:t>
              </a:r>
              <a:endParaRPr/>
            </a:p>
          </p:txBody>
        </p:sp>
        <p:sp>
          <p:nvSpPr>
            <p:cNvPr id="59" name="Google Shape;59;p7"/>
            <p:cNvSpPr/>
            <p:nvPr/>
          </p:nvSpPr>
          <p:spPr>
            <a:xfrm>
              <a:off x="6193700" y="2110000"/>
              <a:ext cx="94200" cy="94200"/>
            </a:xfrm>
            <a:prstGeom prst="rect">
              <a:avLst/>
            </a:prstGeom>
            <a:solidFill>
              <a:srgbClr val="F8B20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GB"/>
                <a:t> </a:t>
              </a:r>
              <a:endParaRPr/>
            </a:p>
          </p:txBody>
        </p:sp>
        <p:sp>
          <p:nvSpPr>
            <p:cNvPr id="60" name="Google Shape;60;p7"/>
            <p:cNvSpPr/>
            <p:nvPr/>
          </p:nvSpPr>
          <p:spPr>
            <a:xfrm>
              <a:off x="6193700" y="2232025"/>
              <a:ext cx="94200" cy="94200"/>
            </a:xfrm>
            <a:prstGeom prst="rect">
              <a:avLst/>
            </a:prstGeom>
            <a:solidFill>
              <a:srgbClr val="8E489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GB"/>
                <a:t> </a:t>
              </a:r>
              <a:endParaRPr/>
            </a:p>
          </p:txBody>
        </p:sp>
      </p:grpSp>
      <p:sp>
        <p:nvSpPr>
          <p:cNvPr id="61" name="Google Shape;61;p7"/>
          <p:cNvSpPr txBox="1"/>
          <p:nvPr>
            <p:ph idx="1" type="subTitle"/>
          </p:nvPr>
        </p:nvSpPr>
        <p:spPr>
          <a:xfrm>
            <a:off x="661057" y="4761948"/>
            <a:ext cx="3623100" cy="107700"/>
          </a:xfrm>
          <a:prstGeom prst="rect">
            <a:avLst/>
          </a:prstGeom>
        </p:spPr>
        <p:txBody>
          <a:bodyPr anchorCtr="0" anchor="t" bIns="0" lIns="0" spcFirstLastPara="1" rIns="0" wrap="square" tIns="0">
            <a:noAutofit/>
          </a:bodyPr>
          <a:lstStyle>
            <a:lvl1pPr lvl="0" rtl="0">
              <a:spcBef>
                <a:spcPts val="0"/>
              </a:spcBef>
              <a:spcAft>
                <a:spcPts val="0"/>
              </a:spcAft>
              <a:buClr>
                <a:srgbClr val="939597"/>
              </a:buClr>
              <a:buSzPts val="700"/>
              <a:buFont typeface="Calibri"/>
              <a:buNone/>
              <a:defRPr sz="700">
                <a:solidFill>
                  <a:srgbClr val="939597"/>
                </a:solidFill>
                <a:latin typeface="Calibri"/>
                <a:ea typeface="Calibri"/>
                <a:cs typeface="Calibri"/>
                <a:sym typeface="Calibri"/>
              </a:defRPr>
            </a:lvl1pPr>
            <a:lvl2pPr lvl="1" rtl="0">
              <a:spcBef>
                <a:spcPts val="0"/>
              </a:spcBef>
              <a:spcAft>
                <a:spcPts val="0"/>
              </a:spcAft>
              <a:buClr>
                <a:srgbClr val="939597"/>
              </a:buClr>
              <a:buSzPts val="700"/>
              <a:buNone/>
              <a:defRPr sz="700">
                <a:solidFill>
                  <a:srgbClr val="939597"/>
                </a:solidFill>
              </a:defRPr>
            </a:lvl2pPr>
            <a:lvl3pPr lvl="2" rtl="0">
              <a:spcBef>
                <a:spcPts val="0"/>
              </a:spcBef>
              <a:spcAft>
                <a:spcPts val="0"/>
              </a:spcAft>
              <a:buClr>
                <a:srgbClr val="939597"/>
              </a:buClr>
              <a:buSzPts val="700"/>
              <a:buNone/>
              <a:defRPr sz="700">
                <a:solidFill>
                  <a:srgbClr val="939597"/>
                </a:solidFill>
              </a:defRPr>
            </a:lvl3pPr>
            <a:lvl4pPr lvl="3" rtl="0">
              <a:spcBef>
                <a:spcPts val="0"/>
              </a:spcBef>
              <a:spcAft>
                <a:spcPts val="0"/>
              </a:spcAft>
              <a:buClr>
                <a:srgbClr val="939597"/>
              </a:buClr>
              <a:buSzPts val="700"/>
              <a:buNone/>
              <a:defRPr sz="700">
                <a:solidFill>
                  <a:srgbClr val="939597"/>
                </a:solidFill>
              </a:defRPr>
            </a:lvl4pPr>
            <a:lvl5pPr lvl="4" rtl="0">
              <a:spcBef>
                <a:spcPts val="0"/>
              </a:spcBef>
              <a:spcAft>
                <a:spcPts val="0"/>
              </a:spcAft>
              <a:buClr>
                <a:srgbClr val="939597"/>
              </a:buClr>
              <a:buSzPts val="700"/>
              <a:buNone/>
              <a:defRPr sz="700">
                <a:solidFill>
                  <a:srgbClr val="939597"/>
                </a:solidFill>
              </a:defRPr>
            </a:lvl5pPr>
            <a:lvl6pPr lvl="5" rtl="0">
              <a:spcBef>
                <a:spcPts val="0"/>
              </a:spcBef>
              <a:spcAft>
                <a:spcPts val="0"/>
              </a:spcAft>
              <a:buClr>
                <a:srgbClr val="939597"/>
              </a:buClr>
              <a:buSzPts val="700"/>
              <a:buNone/>
              <a:defRPr sz="700">
                <a:solidFill>
                  <a:srgbClr val="939597"/>
                </a:solidFill>
              </a:defRPr>
            </a:lvl6pPr>
            <a:lvl7pPr lvl="6" rtl="0">
              <a:spcBef>
                <a:spcPts val="0"/>
              </a:spcBef>
              <a:spcAft>
                <a:spcPts val="0"/>
              </a:spcAft>
              <a:buClr>
                <a:srgbClr val="939597"/>
              </a:buClr>
              <a:buSzPts val="700"/>
              <a:buNone/>
              <a:defRPr sz="700">
                <a:solidFill>
                  <a:srgbClr val="939597"/>
                </a:solidFill>
              </a:defRPr>
            </a:lvl7pPr>
            <a:lvl8pPr lvl="7" rtl="0">
              <a:spcBef>
                <a:spcPts val="0"/>
              </a:spcBef>
              <a:spcAft>
                <a:spcPts val="0"/>
              </a:spcAft>
              <a:buClr>
                <a:srgbClr val="939597"/>
              </a:buClr>
              <a:buSzPts val="700"/>
              <a:buNone/>
              <a:defRPr sz="700">
                <a:solidFill>
                  <a:srgbClr val="939597"/>
                </a:solidFill>
              </a:defRPr>
            </a:lvl8pPr>
            <a:lvl9pPr lvl="8" rtl="0">
              <a:spcBef>
                <a:spcPts val="0"/>
              </a:spcBef>
              <a:spcAft>
                <a:spcPts val="0"/>
              </a:spcAft>
              <a:buClr>
                <a:srgbClr val="939597"/>
              </a:buClr>
              <a:buSzPts val="700"/>
              <a:buNone/>
              <a:defRPr sz="700">
                <a:solidFill>
                  <a:srgbClr val="939597"/>
                </a:solidFill>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reak Slide  - No Title">
  <p:cSld name="CUSTOM_2_1">
    <p:spTree>
      <p:nvGrpSpPr>
        <p:cNvPr id="62" name="Shape 62"/>
        <p:cNvGrpSpPr/>
        <p:nvPr/>
      </p:nvGrpSpPr>
      <p:grpSpPr>
        <a:xfrm>
          <a:off x="0" y="0"/>
          <a:ext cx="0" cy="0"/>
          <a:chOff x="0" y="0"/>
          <a:chExt cx="0" cy="0"/>
        </a:xfrm>
      </p:grpSpPr>
      <p:sp>
        <p:nvSpPr>
          <p:cNvPr id="63" name="Google Shape;63;p8"/>
          <p:cNvSpPr/>
          <p:nvPr/>
        </p:nvSpPr>
        <p:spPr>
          <a:xfrm>
            <a:off x="603400" y="4745175"/>
            <a:ext cx="1150500" cy="1848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 name="Google Shape;64;p8"/>
          <p:cNvSpPr txBox="1"/>
          <p:nvPr/>
        </p:nvSpPr>
        <p:spPr>
          <a:xfrm>
            <a:off x="765175" y="1944475"/>
            <a:ext cx="22971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t/>
            </a:r>
            <a:endParaRPr/>
          </a:p>
        </p:txBody>
      </p:sp>
      <p:sp>
        <p:nvSpPr>
          <p:cNvPr id="65" name="Google Shape;65;p8"/>
          <p:cNvSpPr/>
          <p:nvPr>
            <p:ph idx="2" type="pic"/>
          </p:nvPr>
        </p:nvSpPr>
        <p:spPr>
          <a:xfrm>
            <a:off x="0" y="0"/>
            <a:ext cx="9144000" cy="4474500"/>
          </a:xfrm>
          <a:prstGeom prst="rect">
            <a:avLst/>
          </a:prstGeom>
          <a:noFill/>
          <a:ln>
            <a:noFill/>
          </a:ln>
        </p:spPr>
      </p:sp>
      <p:sp>
        <p:nvSpPr>
          <p:cNvPr id="66" name="Google Shape;66;p8"/>
          <p:cNvSpPr/>
          <p:nvPr/>
        </p:nvSpPr>
        <p:spPr>
          <a:xfrm>
            <a:off x="603400" y="4745175"/>
            <a:ext cx="1150500" cy="1848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p8"/>
          <p:cNvSpPr txBox="1"/>
          <p:nvPr>
            <p:ph idx="1" type="subTitle"/>
          </p:nvPr>
        </p:nvSpPr>
        <p:spPr>
          <a:xfrm>
            <a:off x="661057" y="4761948"/>
            <a:ext cx="3623100" cy="107700"/>
          </a:xfrm>
          <a:prstGeom prst="rect">
            <a:avLst/>
          </a:prstGeom>
        </p:spPr>
        <p:txBody>
          <a:bodyPr anchorCtr="0" anchor="t" bIns="0" lIns="0" spcFirstLastPara="1" rIns="0" wrap="square" tIns="0">
            <a:noAutofit/>
          </a:bodyPr>
          <a:lstStyle>
            <a:lvl1pPr lvl="0" rtl="0">
              <a:spcBef>
                <a:spcPts val="0"/>
              </a:spcBef>
              <a:spcAft>
                <a:spcPts val="0"/>
              </a:spcAft>
              <a:buClr>
                <a:srgbClr val="939597"/>
              </a:buClr>
              <a:buSzPts val="700"/>
              <a:buFont typeface="Calibri"/>
              <a:buNone/>
              <a:defRPr sz="700">
                <a:solidFill>
                  <a:srgbClr val="939597"/>
                </a:solidFill>
                <a:latin typeface="Calibri"/>
                <a:ea typeface="Calibri"/>
                <a:cs typeface="Calibri"/>
                <a:sym typeface="Calibri"/>
              </a:defRPr>
            </a:lvl1pPr>
            <a:lvl2pPr lvl="1" rtl="0">
              <a:spcBef>
                <a:spcPts val="0"/>
              </a:spcBef>
              <a:spcAft>
                <a:spcPts val="0"/>
              </a:spcAft>
              <a:buClr>
                <a:srgbClr val="939597"/>
              </a:buClr>
              <a:buSzPts val="700"/>
              <a:buNone/>
              <a:defRPr sz="700">
                <a:solidFill>
                  <a:srgbClr val="939597"/>
                </a:solidFill>
              </a:defRPr>
            </a:lvl2pPr>
            <a:lvl3pPr lvl="2" rtl="0">
              <a:spcBef>
                <a:spcPts val="0"/>
              </a:spcBef>
              <a:spcAft>
                <a:spcPts val="0"/>
              </a:spcAft>
              <a:buClr>
                <a:srgbClr val="939597"/>
              </a:buClr>
              <a:buSzPts val="700"/>
              <a:buNone/>
              <a:defRPr sz="700">
                <a:solidFill>
                  <a:srgbClr val="939597"/>
                </a:solidFill>
              </a:defRPr>
            </a:lvl3pPr>
            <a:lvl4pPr lvl="3" rtl="0">
              <a:spcBef>
                <a:spcPts val="0"/>
              </a:spcBef>
              <a:spcAft>
                <a:spcPts val="0"/>
              </a:spcAft>
              <a:buClr>
                <a:srgbClr val="939597"/>
              </a:buClr>
              <a:buSzPts val="700"/>
              <a:buNone/>
              <a:defRPr sz="700">
                <a:solidFill>
                  <a:srgbClr val="939597"/>
                </a:solidFill>
              </a:defRPr>
            </a:lvl4pPr>
            <a:lvl5pPr lvl="4" rtl="0">
              <a:spcBef>
                <a:spcPts val="0"/>
              </a:spcBef>
              <a:spcAft>
                <a:spcPts val="0"/>
              </a:spcAft>
              <a:buClr>
                <a:srgbClr val="939597"/>
              </a:buClr>
              <a:buSzPts val="700"/>
              <a:buNone/>
              <a:defRPr sz="700">
                <a:solidFill>
                  <a:srgbClr val="939597"/>
                </a:solidFill>
              </a:defRPr>
            </a:lvl5pPr>
            <a:lvl6pPr lvl="5" rtl="0">
              <a:spcBef>
                <a:spcPts val="0"/>
              </a:spcBef>
              <a:spcAft>
                <a:spcPts val="0"/>
              </a:spcAft>
              <a:buClr>
                <a:srgbClr val="939597"/>
              </a:buClr>
              <a:buSzPts val="700"/>
              <a:buNone/>
              <a:defRPr sz="700">
                <a:solidFill>
                  <a:srgbClr val="939597"/>
                </a:solidFill>
              </a:defRPr>
            </a:lvl6pPr>
            <a:lvl7pPr lvl="6" rtl="0">
              <a:spcBef>
                <a:spcPts val="0"/>
              </a:spcBef>
              <a:spcAft>
                <a:spcPts val="0"/>
              </a:spcAft>
              <a:buClr>
                <a:srgbClr val="939597"/>
              </a:buClr>
              <a:buSzPts val="700"/>
              <a:buNone/>
              <a:defRPr sz="700">
                <a:solidFill>
                  <a:srgbClr val="939597"/>
                </a:solidFill>
              </a:defRPr>
            </a:lvl7pPr>
            <a:lvl8pPr lvl="7" rtl="0">
              <a:spcBef>
                <a:spcPts val="0"/>
              </a:spcBef>
              <a:spcAft>
                <a:spcPts val="0"/>
              </a:spcAft>
              <a:buClr>
                <a:srgbClr val="939597"/>
              </a:buClr>
              <a:buSzPts val="700"/>
              <a:buNone/>
              <a:defRPr sz="700">
                <a:solidFill>
                  <a:srgbClr val="939597"/>
                </a:solidFill>
              </a:defRPr>
            </a:lvl8pPr>
            <a:lvl9pPr lvl="8" rtl="0">
              <a:spcBef>
                <a:spcPts val="0"/>
              </a:spcBef>
              <a:spcAft>
                <a:spcPts val="0"/>
              </a:spcAft>
              <a:buClr>
                <a:srgbClr val="939597"/>
              </a:buClr>
              <a:buSzPts val="700"/>
              <a:buNone/>
              <a:defRPr sz="700">
                <a:solidFill>
                  <a:srgbClr val="939597"/>
                </a:solidFill>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PAGE - 1 COLOUMN">
  <p:cSld name="CUSTOM_3">
    <p:spTree>
      <p:nvGrpSpPr>
        <p:cNvPr id="68" name="Shape 68"/>
        <p:cNvGrpSpPr/>
        <p:nvPr/>
      </p:nvGrpSpPr>
      <p:grpSpPr>
        <a:xfrm>
          <a:off x="0" y="0"/>
          <a:ext cx="0" cy="0"/>
          <a:chOff x="0" y="0"/>
          <a:chExt cx="0" cy="0"/>
        </a:xfrm>
      </p:grpSpPr>
      <p:sp>
        <p:nvSpPr>
          <p:cNvPr id="69" name="Google Shape;69;p9"/>
          <p:cNvSpPr/>
          <p:nvPr/>
        </p:nvSpPr>
        <p:spPr>
          <a:xfrm>
            <a:off x="0" y="0"/>
            <a:ext cx="9144000" cy="4474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 name="Google Shape;70;p9"/>
          <p:cNvSpPr/>
          <p:nvPr/>
        </p:nvSpPr>
        <p:spPr>
          <a:xfrm>
            <a:off x="603400" y="4745175"/>
            <a:ext cx="1150500" cy="1848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 name="Google Shape;71;p9"/>
          <p:cNvSpPr txBox="1"/>
          <p:nvPr>
            <p:ph idx="1" type="subTitle"/>
          </p:nvPr>
        </p:nvSpPr>
        <p:spPr>
          <a:xfrm>
            <a:off x="661057" y="4761948"/>
            <a:ext cx="3623100" cy="107700"/>
          </a:xfrm>
          <a:prstGeom prst="rect">
            <a:avLst/>
          </a:prstGeom>
        </p:spPr>
        <p:txBody>
          <a:bodyPr anchorCtr="0" anchor="t" bIns="0" lIns="0" spcFirstLastPara="1" rIns="0" wrap="square" tIns="0">
            <a:noAutofit/>
          </a:bodyPr>
          <a:lstStyle>
            <a:lvl1pPr lvl="0" rtl="0">
              <a:spcBef>
                <a:spcPts val="0"/>
              </a:spcBef>
              <a:spcAft>
                <a:spcPts val="0"/>
              </a:spcAft>
              <a:buClr>
                <a:srgbClr val="939597"/>
              </a:buClr>
              <a:buSzPts val="700"/>
              <a:buFont typeface="Calibri"/>
              <a:buNone/>
              <a:defRPr sz="700">
                <a:solidFill>
                  <a:srgbClr val="939597"/>
                </a:solidFill>
                <a:latin typeface="Calibri"/>
                <a:ea typeface="Calibri"/>
                <a:cs typeface="Calibri"/>
                <a:sym typeface="Calibri"/>
              </a:defRPr>
            </a:lvl1pPr>
            <a:lvl2pPr lvl="1" rtl="0">
              <a:spcBef>
                <a:spcPts val="0"/>
              </a:spcBef>
              <a:spcAft>
                <a:spcPts val="0"/>
              </a:spcAft>
              <a:buClr>
                <a:srgbClr val="939597"/>
              </a:buClr>
              <a:buSzPts val="700"/>
              <a:buNone/>
              <a:defRPr sz="700">
                <a:solidFill>
                  <a:srgbClr val="939597"/>
                </a:solidFill>
              </a:defRPr>
            </a:lvl2pPr>
            <a:lvl3pPr lvl="2" rtl="0">
              <a:spcBef>
                <a:spcPts val="0"/>
              </a:spcBef>
              <a:spcAft>
                <a:spcPts val="0"/>
              </a:spcAft>
              <a:buClr>
                <a:srgbClr val="939597"/>
              </a:buClr>
              <a:buSzPts val="700"/>
              <a:buNone/>
              <a:defRPr sz="700">
                <a:solidFill>
                  <a:srgbClr val="939597"/>
                </a:solidFill>
              </a:defRPr>
            </a:lvl3pPr>
            <a:lvl4pPr lvl="3" rtl="0">
              <a:spcBef>
                <a:spcPts val="0"/>
              </a:spcBef>
              <a:spcAft>
                <a:spcPts val="0"/>
              </a:spcAft>
              <a:buClr>
                <a:srgbClr val="939597"/>
              </a:buClr>
              <a:buSzPts val="700"/>
              <a:buNone/>
              <a:defRPr sz="700">
                <a:solidFill>
                  <a:srgbClr val="939597"/>
                </a:solidFill>
              </a:defRPr>
            </a:lvl4pPr>
            <a:lvl5pPr lvl="4" rtl="0">
              <a:spcBef>
                <a:spcPts val="0"/>
              </a:spcBef>
              <a:spcAft>
                <a:spcPts val="0"/>
              </a:spcAft>
              <a:buClr>
                <a:srgbClr val="939597"/>
              </a:buClr>
              <a:buSzPts val="700"/>
              <a:buNone/>
              <a:defRPr sz="700">
                <a:solidFill>
                  <a:srgbClr val="939597"/>
                </a:solidFill>
              </a:defRPr>
            </a:lvl5pPr>
            <a:lvl6pPr lvl="5" rtl="0">
              <a:spcBef>
                <a:spcPts val="0"/>
              </a:spcBef>
              <a:spcAft>
                <a:spcPts val="0"/>
              </a:spcAft>
              <a:buClr>
                <a:srgbClr val="939597"/>
              </a:buClr>
              <a:buSzPts val="700"/>
              <a:buNone/>
              <a:defRPr sz="700">
                <a:solidFill>
                  <a:srgbClr val="939597"/>
                </a:solidFill>
              </a:defRPr>
            </a:lvl6pPr>
            <a:lvl7pPr lvl="6" rtl="0">
              <a:spcBef>
                <a:spcPts val="0"/>
              </a:spcBef>
              <a:spcAft>
                <a:spcPts val="0"/>
              </a:spcAft>
              <a:buClr>
                <a:srgbClr val="939597"/>
              </a:buClr>
              <a:buSzPts val="700"/>
              <a:buNone/>
              <a:defRPr sz="700">
                <a:solidFill>
                  <a:srgbClr val="939597"/>
                </a:solidFill>
              </a:defRPr>
            </a:lvl7pPr>
            <a:lvl8pPr lvl="7" rtl="0">
              <a:spcBef>
                <a:spcPts val="0"/>
              </a:spcBef>
              <a:spcAft>
                <a:spcPts val="0"/>
              </a:spcAft>
              <a:buClr>
                <a:srgbClr val="939597"/>
              </a:buClr>
              <a:buSzPts val="700"/>
              <a:buNone/>
              <a:defRPr sz="700">
                <a:solidFill>
                  <a:srgbClr val="939597"/>
                </a:solidFill>
              </a:defRPr>
            </a:lvl8pPr>
            <a:lvl9pPr lvl="8" rtl="0">
              <a:spcBef>
                <a:spcPts val="0"/>
              </a:spcBef>
              <a:spcAft>
                <a:spcPts val="0"/>
              </a:spcAft>
              <a:buClr>
                <a:srgbClr val="939597"/>
              </a:buClr>
              <a:buSzPts val="700"/>
              <a:buNone/>
              <a:defRPr sz="700">
                <a:solidFill>
                  <a:srgbClr val="939597"/>
                </a:solidFill>
              </a:defRPr>
            </a:lvl9pPr>
          </a:lstStyle>
          <a:p/>
        </p:txBody>
      </p:sp>
      <p:sp>
        <p:nvSpPr>
          <p:cNvPr id="72" name="Google Shape;72;p9"/>
          <p:cNvSpPr txBox="1"/>
          <p:nvPr>
            <p:ph idx="2" type="body"/>
          </p:nvPr>
        </p:nvSpPr>
        <p:spPr>
          <a:xfrm>
            <a:off x="656375" y="1762150"/>
            <a:ext cx="5476200" cy="1974000"/>
          </a:xfrm>
          <a:prstGeom prst="rect">
            <a:avLst/>
          </a:prstGeom>
        </p:spPr>
        <p:txBody>
          <a:bodyPr anchorCtr="0" anchor="t" bIns="0" lIns="0" spcFirstLastPara="1" rIns="0" wrap="square" tIns="0">
            <a:noAutofit/>
          </a:bodyPr>
          <a:lstStyle>
            <a:lvl1pPr indent="-342900" lvl="0" marL="457200" rtl="0">
              <a:lnSpc>
                <a:spcPct val="95000"/>
              </a:lnSpc>
              <a:spcBef>
                <a:spcPts val="0"/>
              </a:spcBef>
              <a:spcAft>
                <a:spcPts val="0"/>
              </a:spcAft>
              <a:buClr>
                <a:srgbClr val="404041"/>
              </a:buClr>
              <a:buSzPts val="1800"/>
              <a:buFont typeface="Calibri"/>
              <a:buChar char="●"/>
              <a:defRPr b="1">
                <a:solidFill>
                  <a:srgbClr val="404041"/>
                </a:solidFill>
                <a:latin typeface="Calibri"/>
                <a:ea typeface="Calibri"/>
                <a:cs typeface="Calibri"/>
                <a:sym typeface="Calibri"/>
              </a:defRPr>
            </a:lvl1pPr>
            <a:lvl2pPr indent="-342900" lvl="1" marL="9144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2pPr>
            <a:lvl3pPr indent="-342900" lvl="2" marL="13716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3pPr>
            <a:lvl4pPr indent="-342900" lvl="3" marL="18288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4pPr>
            <a:lvl5pPr indent="-342900" lvl="4" marL="22860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5pPr>
            <a:lvl6pPr indent="-342900" lvl="5" marL="27432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6pPr>
            <a:lvl7pPr indent="-342900" lvl="6" marL="32004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7pPr>
            <a:lvl8pPr indent="-342900" lvl="7" marL="36576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8pPr>
            <a:lvl9pPr indent="-342900" lvl="8" marL="4114800" rtl="0">
              <a:lnSpc>
                <a:spcPct val="95000"/>
              </a:lnSpc>
              <a:spcBef>
                <a:spcPts val="800"/>
              </a:spcBef>
              <a:spcAft>
                <a:spcPts val="800"/>
              </a:spcAft>
              <a:buClr>
                <a:srgbClr val="404041"/>
              </a:buClr>
              <a:buSzPts val="1800"/>
              <a:buFont typeface="Calibri"/>
              <a:buChar char="■"/>
              <a:defRPr>
                <a:solidFill>
                  <a:srgbClr val="404041"/>
                </a:solidFill>
                <a:latin typeface="Calibri"/>
                <a:ea typeface="Calibri"/>
                <a:cs typeface="Calibri"/>
                <a:sym typeface="Calibri"/>
              </a:defRPr>
            </a:lvl9pPr>
          </a:lstStyle>
          <a:p/>
        </p:txBody>
      </p:sp>
      <p:sp>
        <p:nvSpPr>
          <p:cNvPr id="73" name="Google Shape;73;p9"/>
          <p:cNvSpPr txBox="1"/>
          <p:nvPr>
            <p:ph type="title"/>
          </p:nvPr>
        </p:nvSpPr>
        <p:spPr>
          <a:xfrm>
            <a:off x="656375" y="954875"/>
            <a:ext cx="5144400" cy="762600"/>
          </a:xfrm>
          <a:prstGeom prst="rect">
            <a:avLst/>
          </a:prstGeom>
        </p:spPr>
        <p:txBody>
          <a:bodyPr anchorCtr="0" anchor="t" bIns="0" lIns="0" spcFirstLastPara="1" rIns="0" wrap="square" tIns="0">
            <a:noAutofit/>
          </a:bodyPr>
          <a:lstStyle>
            <a:lvl1pPr lvl="0" rtl="0">
              <a:spcBef>
                <a:spcPts val="0"/>
              </a:spcBef>
              <a:spcAft>
                <a:spcPts val="0"/>
              </a:spcAft>
              <a:buClr>
                <a:srgbClr val="404041"/>
              </a:buClr>
              <a:buSzPts val="2400"/>
              <a:buNone/>
              <a:defRPr b="0" sz="2400">
                <a:solidFill>
                  <a:srgbClr val="404041"/>
                </a:solidFill>
              </a:defRPr>
            </a:lvl1pPr>
            <a:lvl2pPr lvl="1" rtl="0">
              <a:spcBef>
                <a:spcPts val="30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PAGE - 1 COLOUMN 2">
  <p:cSld name="CUSTOM_3_2">
    <p:spTree>
      <p:nvGrpSpPr>
        <p:cNvPr id="74" name="Shape 74"/>
        <p:cNvGrpSpPr/>
        <p:nvPr/>
      </p:nvGrpSpPr>
      <p:grpSpPr>
        <a:xfrm>
          <a:off x="0" y="0"/>
          <a:ext cx="0" cy="0"/>
          <a:chOff x="0" y="0"/>
          <a:chExt cx="0" cy="0"/>
        </a:xfrm>
      </p:grpSpPr>
      <p:sp>
        <p:nvSpPr>
          <p:cNvPr id="75" name="Google Shape;75;p10"/>
          <p:cNvSpPr/>
          <p:nvPr/>
        </p:nvSpPr>
        <p:spPr>
          <a:xfrm>
            <a:off x="603400" y="4745175"/>
            <a:ext cx="1150500" cy="1848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 name="Google Shape;76;p10"/>
          <p:cNvSpPr txBox="1"/>
          <p:nvPr>
            <p:ph idx="1" type="subTitle"/>
          </p:nvPr>
        </p:nvSpPr>
        <p:spPr>
          <a:xfrm>
            <a:off x="661057" y="4761948"/>
            <a:ext cx="3623100" cy="107700"/>
          </a:xfrm>
          <a:prstGeom prst="rect">
            <a:avLst/>
          </a:prstGeom>
        </p:spPr>
        <p:txBody>
          <a:bodyPr anchorCtr="0" anchor="t" bIns="0" lIns="0" spcFirstLastPara="1" rIns="0" wrap="square" tIns="0">
            <a:noAutofit/>
          </a:bodyPr>
          <a:lstStyle>
            <a:lvl1pPr lvl="0" rtl="0">
              <a:spcBef>
                <a:spcPts val="0"/>
              </a:spcBef>
              <a:spcAft>
                <a:spcPts val="0"/>
              </a:spcAft>
              <a:buClr>
                <a:srgbClr val="939597"/>
              </a:buClr>
              <a:buSzPts val="700"/>
              <a:buFont typeface="Calibri"/>
              <a:buNone/>
              <a:defRPr sz="700">
                <a:solidFill>
                  <a:srgbClr val="939597"/>
                </a:solidFill>
                <a:latin typeface="Calibri"/>
                <a:ea typeface="Calibri"/>
                <a:cs typeface="Calibri"/>
                <a:sym typeface="Calibri"/>
              </a:defRPr>
            </a:lvl1pPr>
            <a:lvl2pPr lvl="1" rtl="0">
              <a:spcBef>
                <a:spcPts val="0"/>
              </a:spcBef>
              <a:spcAft>
                <a:spcPts val="0"/>
              </a:spcAft>
              <a:buClr>
                <a:srgbClr val="939597"/>
              </a:buClr>
              <a:buSzPts val="700"/>
              <a:buNone/>
              <a:defRPr sz="700">
                <a:solidFill>
                  <a:srgbClr val="939597"/>
                </a:solidFill>
              </a:defRPr>
            </a:lvl2pPr>
            <a:lvl3pPr lvl="2" rtl="0">
              <a:spcBef>
                <a:spcPts val="0"/>
              </a:spcBef>
              <a:spcAft>
                <a:spcPts val="0"/>
              </a:spcAft>
              <a:buClr>
                <a:srgbClr val="939597"/>
              </a:buClr>
              <a:buSzPts val="700"/>
              <a:buNone/>
              <a:defRPr sz="700">
                <a:solidFill>
                  <a:srgbClr val="939597"/>
                </a:solidFill>
              </a:defRPr>
            </a:lvl3pPr>
            <a:lvl4pPr lvl="3" rtl="0">
              <a:spcBef>
                <a:spcPts val="0"/>
              </a:spcBef>
              <a:spcAft>
                <a:spcPts val="0"/>
              </a:spcAft>
              <a:buClr>
                <a:srgbClr val="939597"/>
              </a:buClr>
              <a:buSzPts val="700"/>
              <a:buNone/>
              <a:defRPr sz="700">
                <a:solidFill>
                  <a:srgbClr val="939597"/>
                </a:solidFill>
              </a:defRPr>
            </a:lvl4pPr>
            <a:lvl5pPr lvl="4" rtl="0">
              <a:spcBef>
                <a:spcPts val="0"/>
              </a:spcBef>
              <a:spcAft>
                <a:spcPts val="0"/>
              </a:spcAft>
              <a:buClr>
                <a:srgbClr val="939597"/>
              </a:buClr>
              <a:buSzPts val="700"/>
              <a:buNone/>
              <a:defRPr sz="700">
                <a:solidFill>
                  <a:srgbClr val="939597"/>
                </a:solidFill>
              </a:defRPr>
            </a:lvl5pPr>
            <a:lvl6pPr lvl="5" rtl="0">
              <a:spcBef>
                <a:spcPts val="0"/>
              </a:spcBef>
              <a:spcAft>
                <a:spcPts val="0"/>
              </a:spcAft>
              <a:buClr>
                <a:srgbClr val="939597"/>
              </a:buClr>
              <a:buSzPts val="700"/>
              <a:buNone/>
              <a:defRPr sz="700">
                <a:solidFill>
                  <a:srgbClr val="939597"/>
                </a:solidFill>
              </a:defRPr>
            </a:lvl6pPr>
            <a:lvl7pPr lvl="6" rtl="0">
              <a:spcBef>
                <a:spcPts val="0"/>
              </a:spcBef>
              <a:spcAft>
                <a:spcPts val="0"/>
              </a:spcAft>
              <a:buClr>
                <a:srgbClr val="939597"/>
              </a:buClr>
              <a:buSzPts val="700"/>
              <a:buNone/>
              <a:defRPr sz="700">
                <a:solidFill>
                  <a:srgbClr val="939597"/>
                </a:solidFill>
              </a:defRPr>
            </a:lvl7pPr>
            <a:lvl8pPr lvl="7" rtl="0">
              <a:spcBef>
                <a:spcPts val="0"/>
              </a:spcBef>
              <a:spcAft>
                <a:spcPts val="0"/>
              </a:spcAft>
              <a:buClr>
                <a:srgbClr val="939597"/>
              </a:buClr>
              <a:buSzPts val="700"/>
              <a:buNone/>
              <a:defRPr sz="700">
                <a:solidFill>
                  <a:srgbClr val="939597"/>
                </a:solidFill>
              </a:defRPr>
            </a:lvl8pPr>
            <a:lvl9pPr lvl="8" rtl="0">
              <a:spcBef>
                <a:spcPts val="0"/>
              </a:spcBef>
              <a:spcAft>
                <a:spcPts val="0"/>
              </a:spcAft>
              <a:buClr>
                <a:srgbClr val="939597"/>
              </a:buClr>
              <a:buSzPts val="700"/>
              <a:buNone/>
              <a:defRPr sz="700">
                <a:solidFill>
                  <a:srgbClr val="939597"/>
                </a:solidFill>
              </a:defRPr>
            </a:lvl9pPr>
          </a:lstStyle>
          <a:p/>
        </p:txBody>
      </p:sp>
      <p:sp>
        <p:nvSpPr>
          <p:cNvPr id="77" name="Google Shape;77;p10"/>
          <p:cNvSpPr txBox="1"/>
          <p:nvPr>
            <p:ph idx="2" type="body"/>
          </p:nvPr>
        </p:nvSpPr>
        <p:spPr>
          <a:xfrm>
            <a:off x="656375" y="1762150"/>
            <a:ext cx="5476200" cy="1974000"/>
          </a:xfrm>
          <a:prstGeom prst="rect">
            <a:avLst/>
          </a:prstGeom>
        </p:spPr>
        <p:txBody>
          <a:bodyPr anchorCtr="0" anchor="t" bIns="0" lIns="0" spcFirstLastPara="1" rIns="0" wrap="square" tIns="0">
            <a:noAutofit/>
          </a:bodyPr>
          <a:lstStyle>
            <a:lvl1pPr indent="-342900" lvl="0" marL="457200" rtl="0">
              <a:lnSpc>
                <a:spcPct val="95000"/>
              </a:lnSpc>
              <a:spcBef>
                <a:spcPts val="0"/>
              </a:spcBef>
              <a:spcAft>
                <a:spcPts val="0"/>
              </a:spcAft>
              <a:buClr>
                <a:srgbClr val="404041"/>
              </a:buClr>
              <a:buSzPts val="1800"/>
              <a:buFont typeface="Calibri"/>
              <a:buChar char="●"/>
              <a:defRPr b="1">
                <a:solidFill>
                  <a:srgbClr val="404041"/>
                </a:solidFill>
                <a:latin typeface="Calibri"/>
                <a:ea typeface="Calibri"/>
                <a:cs typeface="Calibri"/>
                <a:sym typeface="Calibri"/>
              </a:defRPr>
            </a:lvl1pPr>
            <a:lvl2pPr indent="-342900" lvl="1" marL="9144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2pPr>
            <a:lvl3pPr indent="-342900" lvl="2" marL="13716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3pPr>
            <a:lvl4pPr indent="-342900" lvl="3" marL="18288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4pPr>
            <a:lvl5pPr indent="-342900" lvl="4" marL="22860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5pPr>
            <a:lvl6pPr indent="-342900" lvl="5" marL="27432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6pPr>
            <a:lvl7pPr indent="-342900" lvl="6" marL="32004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7pPr>
            <a:lvl8pPr indent="-342900" lvl="7" marL="3657600" rtl="0">
              <a:lnSpc>
                <a:spcPct val="95000"/>
              </a:lnSpc>
              <a:spcBef>
                <a:spcPts val="800"/>
              </a:spcBef>
              <a:spcAft>
                <a:spcPts val="0"/>
              </a:spcAft>
              <a:buClr>
                <a:srgbClr val="404041"/>
              </a:buClr>
              <a:buSzPts val="1800"/>
              <a:buFont typeface="Calibri"/>
              <a:buChar char="○"/>
              <a:defRPr>
                <a:solidFill>
                  <a:srgbClr val="404041"/>
                </a:solidFill>
                <a:latin typeface="Calibri"/>
                <a:ea typeface="Calibri"/>
                <a:cs typeface="Calibri"/>
                <a:sym typeface="Calibri"/>
              </a:defRPr>
            </a:lvl8pPr>
            <a:lvl9pPr indent="-342900" lvl="8" marL="4114800" rtl="0">
              <a:lnSpc>
                <a:spcPct val="95000"/>
              </a:lnSpc>
              <a:spcBef>
                <a:spcPts val="800"/>
              </a:spcBef>
              <a:spcAft>
                <a:spcPts val="800"/>
              </a:spcAft>
              <a:buClr>
                <a:srgbClr val="404041"/>
              </a:buClr>
              <a:buSzPts val="1800"/>
              <a:buFont typeface="Calibri"/>
              <a:buChar char="■"/>
              <a:defRPr>
                <a:solidFill>
                  <a:srgbClr val="404041"/>
                </a:solidFill>
                <a:latin typeface="Calibri"/>
                <a:ea typeface="Calibri"/>
                <a:cs typeface="Calibri"/>
                <a:sym typeface="Calibri"/>
              </a:defRPr>
            </a:lvl9pPr>
          </a:lstStyle>
          <a:p/>
        </p:txBody>
      </p:sp>
      <p:sp>
        <p:nvSpPr>
          <p:cNvPr id="78" name="Google Shape;78;p10"/>
          <p:cNvSpPr txBox="1"/>
          <p:nvPr>
            <p:ph type="title"/>
          </p:nvPr>
        </p:nvSpPr>
        <p:spPr>
          <a:xfrm>
            <a:off x="656375" y="954875"/>
            <a:ext cx="5144400" cy="762600"/>
          </a:xfrm>
          <a:prstGeom prst="rect">
            <a:avLst/>
          </a:prstGeom>
        </p:spPr>
        <p:txBody>
          <a:bodyPr anchorCtr="0" anchor="t" bIns="0" lIns="0" spcFirstLastPara="1" rIns="0" wrap="square" tIns="0">
            <a:noAutofit/>
          </a:bodyPr>
          <a:lstStyle>
            <a:lvl1pPr lvl="0" rtl="0">
              <a:spcBef>
                <a:spcPts val="0"/>
              </a:spcBef>
              <a:spcAft>
                <a:spcPts val="0"/>
              </a:spcAft>
              <a:buClr>
                <a:srgbClr val="404041"/>
              </a:buClr>
              <a:buSzPts val="2400"/>
              <a:buNone/>
              <a:defRPr b="0" sz="2400">
                <a:solidFill>
                  <a:srgbClr val="404041"/>
                </a:solidFill>
              </a:defRPr>
            </a:lvl1pPr>
            <a:lvl2pPr lvl="1" rtl="0">
              <a:spcBef>
                <a:spcPts val="30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19.xml"/><Relationship Id="rId22" Type="http://schemas.openxmlformats.org/officeDocument/2006/relationships/slideLayout" Target="../slideLayouts/slideLayout21.xml"/><Relationship Id="rId21" Type="http://schemas.openxmlformats.org/officeDocument/2006/relationships/slideLayout" Target="../slideLayouts/slideLayout20.xml"/><Relationship Id="rId24" Type="http://schemas.openxmlformats.org/officeDocument/2006/relationships/slideLayout" Target="../slideLayouts/slideLayout23.xml"/><Relationship Id="rId23" Type="http://schemas.openxmlformats.org/officeDocument/2006/relationships/slideLayout" Target="../slideLayouts/slideLayout22.xml"/><Relationship Id="rId1" Type="http://schemas.openxmlformats.org/officeDocument/2006/relationships/image" Target="../media/image1.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26" Type="http://schemas.openxmlformats.org/officeDocument/2006/relationships/slideLayout" Target="../slideLayouts/slideLayout25.xml"/><Relationship Id="rId25" Type="http://schemas.openxmlformats.org/officeDocument/2006/relationships/slideLayout" Target="../slideLayouts/slideLayout24.xml"/><Relationship Id="rId28" Type="http://schemas.openxmlformats.org/officeDocument/2006/relationships/slideLayout" Target="../slideLayouts/slideLayout27.xml"/><Relationship Id="rId27" Type="http://schemas.openxmlformats.org/officeDocument/2006/relationships/slideLayout" Target="../slideLayouts/slideLayout26.xml"/><Relationship Id="rId5" Type="http://schemas.openxmlformats.org/officeDocument/2006/relationships/slideLayout" Target="../slideLayouts/slideLayout4.xml"/><Relationship Id="rId6" Type="http://schemas.openxmlformats.org/officeDocument/2006/relationships/slideLayout" Target="../slideLayouts/slideLayout5.xml"/><Relationship Id="rId29" Type="http://schemas.openxmlformats.org/officeDocument/2006/relationships/slideLayout" Target="../slideLayouts/slideLayout28.xml"/><Relationship Id="rId7" Type="http://schemas.openxmlformats.org/officeDocument/2006/relationships/slideLayout" Target="../slideLayouts/slideLayout6.xml"/><Relationship Id="rId8" Type="http://schemas.openxmlformats.org/officeDocument/2006/relationships/slideLayout" Target="../slideLayouts/slideLayout7.xml"/><Relationship Id="rId30" Type="http://schemas.openxmlformats.org/officeDocument/2006/relationships/theme" Target="../theme/theme2.xml"/><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slideLayout" Target="../slideLayouts/slideLayout12.xml"/><Relationship Id="rId12" Type="http://schemas.openxmlformats.org/officeDocument/2006/relationships/slideLayout" Target="../slideLayouts/slideLayout11.xml"/><Relationship Id="rId15" Type="http://schemas.openxmlformats.org/officeDocument/2006/relationships/slideLayout" Target="../slideLayouts/slideLayout14.xml"/><Relationship Id="rId14" Type="http://schemas.openxmlformats.org/officeDocument/2006/relationships/slideLayout" Target="../slideLayouts/slideLayout13.xml"/><Relationship Id="rId17" Type="http://schemas.openxmlformats.org/officeDocument/2006/relationships/slideLayout" Target="../slideLayouts/slideLayout16.xml"/><Relationship Id="rId16" Type="http://schemas.openxmlformats.org/officeDocument/2006/relationships/slideLayout" Target="../slideLayouts/slideLayout15.xml"/><Relationship Id="rId19" Type="http://schemas.openxmlformats.org/officeDocument/2006/relationships/slideLayout" Target="../slideLayouts/slideLayout18.xml"/><Relationship Id="rId18" Type="http://schemas.openxmlformats.org/officeDocument/2006/relationships/slideLayout" Target="../slideLayouts/slideLayout17.xml"/></Relationships>
</file>

<file path=ppt/slideMasters/_rels/slideMaster2.xml.rels><?xml version="1.0" encoding="UTF-8" standalone="yes"?><Relationships xmlns="http://schemas.openxmlformats.org/package/2006/relationships"><Relationship Id="rId20" Type="http://schemas.openxmlformats.org/officeDocument/2006/relationships/slideLayout" Target="../slideLayouts/slideLayout47.xml"/><Relationship Id="rId22" Type="http://schemas.openxmlformats.org/officeDocument/2006/relationships/slideLayout" Target="../slideLayouts/slideLayout49.xml"/><Relationship Id="rId21" Type="http://schemas.openxmlformats.org/officeDocument/2006/relationships/slideLayout" Target="../slideLayouts/slideLayout48.xml"/><Relationship Id="rId24" Type="http://schemas.openxmlformats.org/officeDocument/2006/relationships/slideLayout" Target="../slideLayouts/slideLayout51.xml"/><Relationship Id="rId23" Type="http://schemas.openxmlformats.org/officeDocument/2006/relationships/slideLayout" Target="../slideLayouts/slideLayout50.xml"/><Relationship Id="rId1" Type="http://schemas.openxmlformats.org/officeDocument/2006/relationships/image" Target="../media/image1.png"/><Relationship Id="rId2" Type="http://schemas.openxmlformats.org/officeDocument/2006/relationships/slideLayout" Target="../slideLayouts/slideLayout29.xml"/><Relationship Id="rId3" Type="http://schemas.openxmlformats.org/officeDocument/2006/relationships/slideLayout" Target="../slideLayouts/slideLayout30.xml"/><Relationship Id="rId4" Type="http://schemas.openxmlformats.org/officeDocument/2006/relationships/slideLayout" Target="../slideLayouts/slideLayout31.xml"/><Relationship Id="rId9" Type="http://schemas.openxmlformats.org/officeDocument/2006/relationships/slideLayout" Target="../slideLayouts/slideLayout36.xml"/><Relationship Id="rId26" Type="http://schemas.openxmlformats.org/officeDocument/2006/relationships/slideLayout" Target="../slideLayouts/slideLayout53.xml"/><Relationship Id="rId25" Type="http://schemas.openxmlformats.org/officeDocument/2006/relationships/slideLayout" Target="../slideLayouts/slideLayout52.xml"/><Relationship Id="rId28" Type="http://schemas.openxmlformats.org/officeDocument/2006/relationships/slideLayout" Target="../slideLayouts/slideLayout55.xml"/><Relationship Id="rId27" Type="http://schemas.openxmlformats.org/officeDocument/2006/relationships/slideLayout" Target="../slideLayouts/slideLayout54.xml"/><Relationship Id="rId5" Type="http://schemas.openxmlformats.org/officeDocument/2006/relationships/slideLayout" Target="../slideLayouts/slideLayout32.xml"/><Relationship Id="rId6" Type="http://schemas.openxmlformats.org/officeDocument/2006/relationships/slideLayout" Target="../slideLayouts/slideLayout33.xml"/><Relationship Id="rId29" Type="http://schemas.openxmlformats.org/officeDocument/2006/relationships/slideLayout" Target="../slideLayouts/slideLayout56.xml"/><Relationship Id="rId7" Type="http://schemas.openxmlformats.org/officeDocument/2006/relationships/slideLayout" Target="../slideLayouts/slideLayout34.xml"/><Relationship Id="rId8" Type="http://schemas.openxmlformats.org/officeDocument/2006/relationships/slideLayout" Target="../slideLayouts/slideLayout35.xml"/><Relationship Id="rId30" Type="http://schemas.openxmlformats.org/officeDocument/2006/relationships/theme" Target="../theme/theme3.xml"/><Relationship Id="rId11" Type="http://schemas.openxmlformats.org/officeDocument/2006/relationships/slideLayout" Target="../slideLayouts/slideLayout38.xml"/><Relationship Id="rId10" Type="http://schemas.openxmlformats.org/officeDocument/2006/relationships/slideLayout" Target="../slideLayouts/slideLayout37.xml"/><Relationship Id="rId13" Type="http://schemas.openxmlformats.org/officeDocument/2006/relationships/slideLayout" Target="../slideLayouts/slideLayout40.xml"/><Relationship Id="rId12" Type="http://schemas.openxmlformats.org/officeDocument/2006/relationships/slideLayout" Target="../slideLayouts/slideLayout39.xml"/><Relationship Id="rId15" Type="http://schemas.openxmlformats.org/officeDocument/2006/relationships/slideLayout" Target="../slideLayouts/slideLayout42.xml"/><Relationship Id="rId14" Type="http://schemas.openxmlformats.org/officeDocument/2006/relationships/slideLayout" Target="../slideLayouts/slideLayout41.xml"/><Relationship Id="rId17" Type="http://schemas.openxmlformats.org/officeDocument/2006/relationships/slideLayout" Target="../slideLayouts/slideLayout44.xml"/><Relationship Id="rId16" Type="http://schemas.openxmlformats.org/officeDocument/2006/relationships/slideLayout" Target="../slideLayouts/slideLayout43.xml"/><Relationship Id="rId19" Type="http://schemas.openxmlformats.org/officeDocument/2006/relationships/slideLayout" Target="../slideLayouts/slideLayout46.xml"/><Relationship Id="rId18" Type="http://schemas.openxmlformats.org/officeDocument/2006/relationships/slideLayout" Target="../slideLayouts/slideLayout45.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noFill/>
      </p:bgPr>
    </p:bg>
    <p:spTree>
      <p:nvGrpSpPr>
        <p:cNvPr id="5" name="Shape 5"/>
        <p:cNvGrpSpPr/>
        <p:nvPr/>
      </p:nvGrpSpPr>
      <p:grpSpPr>
        <a:xfrm>
          <a:off x="0" y="0"/>
          <a:ext cx="0" cy="0"/>
          <a:chOff x="0" y="0"/>
          <a:chExt cx="0" cy="0"/>
        </a:xfrm>
      </p:grpSpPr>
      <p:sp>
        <p:nvSpPr>
          <p:cNvPr id="6" name="Google Shape;6;p1"/>
          <p:cNvSpPr txBox="1"/>
          <p:nvPr>
            <p:ph idx="1" type="body"/>
          </p:nvPr>
        </p:nvSpPr>
        <p:spPr>
          <a:xfrm>
            <a:off x="656375" y="1156450"/>
            <a:ext cx="5476200" cy="1974000"/>
          </a:xfrm>
          <a:prstGeom prst="rect">
            <a:avLst/>
          </a:prstGeom>
          <a:noFill/>
          <a:ln>
            <a:noFill/>
          </a:ln>
        </p:spPr>
        <p:txBody>
          <a:bodyPr anchorCtr="0" anchor="t" bIns="0" lIns="0" spcFirstLastPara="1" rIns="0" wrap="square" tIns="0">
            <a:noAutofit/>
          </a:bodyPr>
          <a:lstStyle>
            <a:lvl1pPr indent="-342900" lvl="0" marL="457200" rtl="0">
              <a:lnSpc>
                <a:spcPct val="90000"/>
              </a:lnSpc>
              <a:spcBef>
                <a:spcPts val="0"/>
              </a:spcBef>
              <a:spcAft>
                <a:spcPts val="0"/>
              </a:spcAft>
              <a:buClr>
                <a:srgbClr val="404041"/>
              </a:buClr>
              <a:buSzPts val="1800"/>
              <a:buFont typeface="Calibri"/>
              <a:buChar char="●"/>
              <a:defRPr b="1" sz="1800">
                <a:solidFill>
                  <a:srgbClr val="404041"/>
                </a:solidFill>
                <a:latin typeface="Calibri"/>
                <a:ea typeface="Calibri"/>
                <a:cs typeface="Calibri"/>
                <a:sym typeface="Calibri"/>
              </a:defRPr>
            </a:lvl1pPr>
            <a:lvl2pPr indent="-342900" lvl="1" marL="914400" rtl="0">
              <a:lnSpc>
                <a:spcPct val="90000"/>
              </a:lnSpc>
              <a:spcBef>
                <a:spcPts val="600"/>
              </a:spcBef>
              <a:spcAft>
                <a:spcPts val="0"/>
              </a:spcAft>
              <a:buClr>
                <a:srgbClr val="404041"/>
              </a:buClr>
              <a:buSzPts val="1800"/>
              <a:buFont typeface="Calibri"/>
              <a:buChar char="○"/>
              <a:defRPr sz="1800">
                <a:solidFill>
                  <a:srgbClr val="404041"/>
                </a:solidFill>
                <a:latin typeface="Calibri"/>
                <a:ea typeface="Calibri"/>
                <a:cs typeface="Calibri"/>
                <a:sym typeface="Calibri"/>
              </a:defRPr>
            </a:lvl2pPr>
            <a:lvl3pPr indent="-342900" lvl="2" marL="1371600" rtl="0">
              <a:lnSpc>
                <a:spcPct val="95000"/>
              </a:lnSpc>
              <a:spcBef>
                <a:spcPts val="300"/>
              </a:spcBef>
              <a:spcAft>
                <a:spcPts val="0"/>
              </a:spcAft>
              <a:buClr>
                <a:srgbClr val="404041"/>
              </a:buClr>
              <a:buSzPts val="1800"/>
              <a:buFont typeface="Calibri"/>
              <a:buChar char="■"/>
              <a:defRPr sz="1800">
                <a:solidFill>
                  <a:srgbClr val="404041"/>
                </a:solidFill>
                <a:latin typeface="Calibri"/>
                <a:ea typeface="Calibri"/>
                <a:cs typeface="Calibri"/>
                <a:sym typeface="Calibri"/>
              </a:defRPr>
            </a:lvl3pPr>
            <a:lvl4pPr indent="-342900" lvl="3" marL="1828800" rtl="0">
              <a:lnSpc>
                <a:spcPct val="95000"/>
              </a:lnSpc>
              <a:spcBef>
                <a:spcPts val="800"/>
              </a:spcBef>
              <a:spcAft>
                <a:spcPts val="0"/>
              </a:spcAft>
              <a:buClr>
                <a:srgbClr val="404041"/>
              </a:buClr>
              <a:buSzPts val="1800"/>
              <a:buFont typeface="Calibri"/>
              <a:buChar char="●"/>
              <a:defRPr sz="1800">
                <a:solidFill>
                  <a:srgbClr val="404041"/>
                </a:solidFill>
                <a:latin typeface="Calibri"/>
                <a:ea typeface="Calibri"/>
                <a:cs typeface="Calibri"/>
                <a:sym typeface="Calibri"/>
              </a:defRPr>
            </a:lvl4pPr>
            <a:lvl5pPr indent="-342900" lvl="4" marL="2286000" rtl="0">
              <a:lnSpc>
                <a:spcPct val="95000"/>
              </a:lnSpc>
              <a:spcBef>
                <a:spcPts val="800"/>
              </a:spcBef>
              <a:spcAft>
                <a:spcPts val="0"/>
              </a:spcAft>
              <a:buClr>
                <a:srgbClr val="404041"/>
              </a:buClr>
              <a:buSzPts val="1800"/>
              <a:buFont typeface="Calibri"/>
              <a:buChar char="○"/>
              <a:defRPr sz="1800">
                <a:solidFill>
                  <a:srgbClr val="404041"/>
                </a:solidFill>
                <a:latin typeface="Calibri"/>
                <a:ea typeface="Calibri"/>
                <a:cs typeface="Calibri"/>
                <a:sym typeface="Calibri"/>
              </a:defRPr>
            </a:lvl5pPr>
            <a:lvl6pPr indent="-342900" lvl="5" marL="2743200" rtl="0">
              <a:lnSpc>
                <a:spcPct val="95000"/>
              </a:lnSpc>
              <a:spcBef>
                <a:spcPts val="800"/>
              </a:spcBef>
              <a:spcAft>
                <a:spcPts val="0"/>
              </a:spcAft>
              <a:buClr>
                <a:srgbClr val="404041"/>
              </a:buClr>
              <a:buSzPts val="1800"/>
              <a:buFont typeface="Calibri"/>
              <a:buChar char="■"/>
              <a:defRPr sz="1800">
                <a:solidFill>
                  <a:srgbClr val="404041"/>
                </a:solidFill>
                <a:latin typeface="Calibri"/>
                <a:ea typeface="Calibri"/>
                <a:cs typeface="Calibri"/>
                <a:sym typeface="Calibri"/>
              </a:defRPr>
            </a:lvl6pPr>
            <a:lvl7pPr indent="-342900" lvl="6" marL="3200400" rtl="0">
              <a:lnSpc>
                <a:spcPct val="95000"/>
              </a:lnSpc>
              <a:spcBef>
                <a:spcPts val="800"/>
              </a:spcBef>
              <a:spcAft>
                <a:spcPts val="0"/>
              </a:spcAft>
              <a:buClr>
                <a:srgbClr val="404041"/>
              </a:buClr>
              <a:buSzPts val="1800"/>
              <a:buFont typeface="Calibri"/>
              <a:buChar char="●"/>
              <a:defRPr sz="1800">
                <a:solidFill>
                  <a:srgbClr val="404041"/>
                </a:solidFill>
                <a:latin typeface="Calibri"/>
                <a:ea typeface="Calibri"/>
                <a:cs typeface="Calibri"/>
                <a:sym typeface="Calibri"/>
              </a:defRPr>
            </a:lvl7pPr>
            <a:lvl8pPr indent="-342900" lvl="7" marL="3657600" rtl="0">
              <a:lnSpc>
                <a:spcPct val="95000"/>
              </a:lnSpc>
              <a:spcBef>
                <a:spcPts val="800"/>
              </a:spcBef>
              <a:spcAft>
                <a:spcPts val="0"/>
              </a:spcAft>
              <a:buClr>
                <a:srgbClr val="404041"/>
              </a:buClr>
              <a:buSzPts val="1800"/>
              <a:buFont typeface="Calibri"/>
              <a:buChar char="○"/>
              <a:defRPr sz="1800">
                <a:solidFill>
                  <a:srgbClr val="404041"/>
                </a:solidFill>
                <a:latin typeface="Calibri"/>
                <a:ea typeface="Calibri"/>
                <a:cs typeface="Calibri"/>
                <a:sym typeface="Calibri"/>
              </a:defRPr>
            </a:lvl8pPr>
            <a:lvl9pPr indent="-342900" lvl="8" marL="4114800" rtl="0">
              <a:lnSpc>
                <a:spcPct val="95000"/>
              </a:lnSpc>
              <a:spcBef>
                <a:spcPts val="800"/>
              </a:spcBef>
              <a:spcAft>
                <a:spcPts val="800"/>
              </a:spcAft>
              <a:buClr>
                <a:srgbClr val="404041"/>
              </a:buClr>
              <a:buSzPts val="1800"/>
              <a:buFont typeface="Calibri"/>
              <a:buChar char="■"/>
              <a:defRPr sz="1800">
                <a:solidFill>
                  <a:srgbClr val="404041"/>
                </a:solidFill>
                <a:latin typeface="Calibri"/>
                <a:ea typeface="Calibri"/>
                <a:cs typeface="Calibri"/>
                <a:sym typeface="Calibri"/>
              </a:defRPr>
            </a:lvl9pPr>
          </a:lstStyle>
          <a:p/>
        </p:txBody>
      </p:sp>
      <p:sp>
        <p:nvSpPr>
          <p:cNvPr id="7" name="Google Shape;7;p1"/>
          <p:cNvSpPr txBox="1"/>
          <p:nvPr>
            <p:ph type="title"/>
          </p:nvPr>
        </p:nvSpPr>
        <p:spPr>
          <a:xfrm>
            <a:off x="2845600" y="1147175"/>
            <a:ext cx="5144400" cy="762600"/>
          </a:xfrm>
          <a:prstGeom prst="rect">
            <a:avLst/>
          </a:prstGeom>
          <a:noFill/>
          <a:ln>
            <a:noFill/>
          </a:ln>
        </p:spPr>
        <p:txBody>
          <a:bodyPr anchorCtr="0" anchor="t" bIns="0" lIns="0" spcFirstLastPara="1" rIns="0" wrap="square" tIns="0">
            <a:noAutofit/>
          </a:bodyPr>
          <a:lstStyle>
            <a:lvl1pPr lvl="0" rtl="0">
              <a:lnSpc>
                <a:spcPct val="90000"/>
              </a:lnSpc>
              <a:spcBef>
                <a:spcPts val="0"/>
              </a:spcBef>
              <a:spcAft>
                <a:spcPts val="0"/>
              </a:spcAft>
              <a:buClr>
                <a:srgbClr val="404041"/>
              </a:buClr>
              <a:buSzPts val="2600"/>
              <a:buFont typeface="Calibri"/>
              <a:buNone/>
              <a:defRPr b="1" sz="2600">
                <a:solidFill>
                  <a:srgbClr val="404041"/>
                </a:solidFill>
                <a:latin typeface="Calibri"/>
                <a:ea typeface="Calibri"/>
                <a:cs typeface="Calibri"/>
                <a:sym typeface="Calibri"/>
              </a:defRPr>
            </a:lvl1pPr>
            <a:lvl2pPr lvl="1" rtl="0">
              <a:spcBef>
                <a:spcPts val="30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pic>
        <p:nvPicPr>
          <p:cNvPr id="8" name="Google Shape;8;p1"/>
          <p:cNvPicPr preferRelativeResize="0"/>
          <p:nvPr/>
        </p:nvPicPr>
        <p:blipFill rotWithShape="1">
          <a:blip r:embed="rId1">
            <a:alphaModFix/>
          </a:blip>
          <a:srcRect b="0" l="1969" r="1969" t="0"/>
          <a:stretch/>
        </p:blipFill>
        <p:spPr>
          <a:xfrm>
            <a:off x="7247000" y="4554911"/>
            <a:ext cx="1897000" cy="521775"/>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 id="2147483661" r:id="rId15"/>
    <p:sldLayoutId id="2147483662" r:id="rId16"/>
    <p:sldLayoutId id="2147483663" r:id="rId17"/>
    <p:sldLayoutId id="2147483664" r:id="rId18"/>
    <p:sldLayoutId id="2147483665" r:id="rId19"/>
    <p:sldLayoutId id="2147483666" r:id="rId20"/>
    <p:sldLayoutId id="2147483667" r:id="rId21"/>
    <p:sldLayoutId id="2147483668" r:id="rId22"/>
    <p:sldLayoutId id="2147483669" r:id="rId23"/>
    <p:sldLayoutId id="2147483670" r:id="rId24"/>
    <p:sldLayoutId id="2147483671" r:id="rId25"/>
    <p:sldLayoutId id="2147483672" r:id="rId26"/>
    <p:sldLayoutId id="2147483673" r:id="rId27"/>
    <p:sldLayoutId id="2147483674" r:id="rId28"/>
    <p:sldLayoutId id="2147483675" r:id="rId29"/>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pos="189">
          <p15:clr>
            <a:srgbClr val="EA4335"/>
          </p15:clr>
        </p15:guide>
        <p15:guide id="2" pos="415">
          <p15:clr>
            <a:srgbClr val="EA4335"/>
          </p15:clr>
        </p15:guide>
        <p15:guide id="3" pos="532">
          <p15:clr>
            <a:srgbClr val="EA4335"/>
          </p15:clr>
        </p15:guide>
        <p15:guide id="4" pos="761">
          <p15:clr>
            <a:srgbClr val="EA4335"/>
          </p15:clr>
        </p15:guide>
        <p15:guide id="5" pos="877">
          <p15:clr>
            <a:srgbClr val="EA4335"/>
          </p15:clr>
        </p15:guide>
        <p15:guide id="6" pos="1105">
          <p15:clr>
            <a:srgbClr val="EA4335"/>
          </p15:clr>
        </p15:guide>
        <p15:guide id="7" pos="1222">
          <p15:clr>
            <a:srgbClr val="EA4335"/>
          </p15:clr>
        </p15:guide>
        <p15:guide id="8" pos="1449">
          <p15:clr>
            <a:srgbClr val="EA4335"/>
          </p15:clr>
        </p15:guide>
        <p15:guide id="9" pos="1565">
          <p15:clr>
            <a:srgbClr val="EA4335"/>
          </p15:clr>
        </p15:guide>
        <p15:guide id="10" pos="1793">
          <p15:clr>
            <a:srgbClr val="EA4335"/>
          </p15:clr>
        </p15:guide>
        <p15:guide id="11" pos="1915">
          <p15:clr>
            <a:srgbClr val="EA4335"/>
          </p15:clr>
        </p15:guide>
        <p15:guide id="12" pos="2138">
          <p15:clr>
            <a:srgbClr val="EA4335"/>
          </p15:clr>
        </p15:guide>
        <p15:guide id="13" pos="2259">
          <p15:clr>
            <a:srgbClr val="EA4335"/>
          </p15:clr>
        </p15:guide>
        <p15:guide id="14" pos="2482">
          <p15:clr>
            <a:srgbClr val="EA4335"/>
          </p15:clr>
        </p15:guide>
        <p15:guide id="15" pos="2605">
          <p15:clr>
            <a:srgbClr val="EA4335"/>
          </p15:clr>
        </p15:guide>
        <p15:guide id="16" pos="2826">
          <p15:clr>
            <a:srgbClr val="EA4335"/>
          </p15:clr>
        </p15:guide>
        <p15:guide id="17" pos="2948">
          <p15:clr>
            <a:srgbClr val="EA4335"/>
          </p15:clr>
        </p15:guide>
        <p15:guide id="18" pos="3170">
          <p15:clr>
            <a:srgbClr val="EA4335"/>
          </p15:clr>
        </p15:guide>
        <p15:guide id="19" pos="3294">
          <p15:clr>
            <a:srgbClr val="EA4335"/>
          </p15:clr>
        </p15:guide>
        <p15:guide id="20" pos="3516">
          <p15:clr>
            <a:srgbClr val="EA4335"/>
          </p15:clr>
        </p15:guide>
        <p15:guide id="21" pos="3637">
          <p15:clr>
            <a:srgbClr val="EA4335"/>
          </p15:clr>
        </p15:guide>
        <p15:guide id="22" pos="3860">
          <p15:clr>
            <a:srgbClr val="EA4335"/>
          </p15:clr>
        </p15:guide>
        <p15:guide id="23" pos="3983">
          <p15:clr>
            <a:srgbClr val="EA4335"/>
          </p15:clr>
        </p15:guide>
        <p15:guide id="24" pos="4209">
          <p15:clr>
            <a:srgbClr val="EA4335"/>
          </p15:clr>
        </p15:guide>
        <p15:guide id="25" pos="4325">
          <p15:clr>
            <a:srgbClr val="EA4335"/>
          </p15:clr>
        </p15:guide>
        <p15:guide id="26" pos="4554">
          <p15:clr>
            <a:srgbClr val="EA4335"/>
          </p15:clr>
        </p15:guide>
        <p15:guide id="27" pos="4671">
          <p15:clr>
            <a:srgbClr val="EA4335"/>
          </p15:clr>
        </p15:guide>
        <p15:guide id="28" pos="4900">
          <p15:clr>
            <a:srgbClr val="EA4335"/>
          </p15:clr>
        </p15:guide>
        <p15:guide id="29" pos="5243">
          <p15:clr>
            <a:srgbClr val="EA4335"/>
          </p15:clr>
        </p15:guide>
        <p15:guide id="30" pos="5014">
          <p15:clr>
            <a:srgbClr val="EA4335"/>
          </p15:clr>
        </p15:guide>
        <p15:guide id="31" pos="5359">
          <p15:clr>
            <a:srgbClr val="EA4335"/>
          </p15:clr>
        </p15:guide>
        <p15:guide id="32" pos="5587">
          <p15:clr>
            <a:srgbClr val="EA4335"/>
          </p15:clr>
        </p15:guide>
        <p15:guide id="33" orient="horz" pos="335">
          <p15:clr>
            <a:srgbClr val="EA4335"/>
          </p15:clr>
        </p15:guide>
        <p15:guide id="34" orient="horz" pos="601">
          <p15:clr>
            <a:srgbClr val="EA4335"/>
          </p15:clr>
        </p15:guide>
        <p15:guide id="35" orient="horz" pos="723">
          <p15:clr>
            <a:srgbClr val="EA4335"/>
          </p15:clr>
        </p15:guide>
        <p15:guide id="36" orient="horz" pos="988">
          <p15:clr>
            <a:srgbClr val="EA4335"/>
          </p15:clr>
        </p15:guide>
        <p15:guide id="37" orient="horz" pos="1110">
          <p15:clr>
            <a:srgbClr val="EA4335"/>
          </p15:clr>
        </p15:guide>
        <p15:guide id="38" orient="horz" pos="1374">
          <p15:clr>
            <a:srgbClr val="EA4335"/>
          </p15:clr>
        </p15:guide>
        <p15:guide id="39" orient="horz" pos="1490">
          <p15:clr>
            <a:srgbClr val="EA4335"/>
          </p15:clr>
        </p15:guide>
        <p15:guide id="40" orient="horz" pos="1760">
          <p15:clr>
            <a:srgbClr val="EA4335"/>
          </p15:clr>
        </p15:guide>
        <p15:guide id="41" orient="horz" pos="1876">
          <p15:clr>
            <a:srgbClr val="EA4335"/>
          </p15:clr>
        </p15:guide>
        <p15:guide id="42" orient="horz" pos="2141">
          <p15:clr>
            <a:srgbClr val="EA4335"/>
          </p15:clr>
        </p15:guide>
        <p15:guide id="43" orient="horz" pos="2262">
          <p15:clr>
            <a:srgbClr val="EA4335"/>
          </p15:clr>
        </p15:guide>
        <p15:guide id="44" orient="horz" pos="2528">
          <p15:clr>
            <a:srgbClr val="EA4335"/>
          </p15:clr>
        </p15:guide>
        <p15:guide id="45" orient="horz" pos="2649">
          <p15:clr>
            <a:srgbClr val="EA4335"/>
          </p15:clr>
        </p15:guide>
        <p15:guide id="46" orient="horz" pos="2818">
          <p15:clr>
            <a:srgbClr val="EA4335"/>
          </p15:clr>
        </p15:guide>
        <p15:guide id="47" orient="horz" pos="3052">
          <p15:clr>
            <a:srgbClr val="EA4335"/>
          </p15:clr>
        </p15:guide>
      </p15:sldGuideLst>
    </p:ext>
  </p:extLst>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noFill/>
      </p:bgPr>
    </p:bg>
    <p:spTree>
      <p:nvGrpSpPr>
        <p:cNvPr id="193" name="Shape 193"/>
        <p:cNvGrpSpPr/>
        <p:nvPr/>
      </p:nvGrpSpPr>
      <p:grpSpPr>
        <a:xfrm>
          <a:off x="0" y="0"/>
          <a:ext cx="0" cy="0"/>
          <a:chOff x="0" y="0"/>
          <a:chExt cx="0" cy="0"/>
        </a:xfrm>
      </p:grpSpPr>
      <p:sp>
        <p:nvSpPr>
          <p:cNvPr id="194" name="Google Shape;194;p30"/>
          <p:cNvSpPr txBox="1"/>
          <p:nvPr>
            <p:ph idx="1" type="body"/>
          </p:nvPr>
        </p:nvSpPr>
        <p:spPr>
          <a:xfrm>
            <a:off x="656375" y="1156450"/>
            <a:ext cx="5476200" cy="1974000"/>
          </a:xfrm>
          <a:prstGeom prst="rect">
            <a:avLst/>
          </a:prstGeom>
          <a:noFill/>
          <a:ln>
            <a:noFill/>
          </a:ln>
        </p:spPr>
        <p:txBody>
          <a:bodyPr anchorCtr="0" anchor="t" bIns="0" lIns="0" spcFirstLastPara="1" rIns="0" wrap="square" tIns="0">
            <a:noAutofit/>
          </a:bodyPr>
          <a:lstStyle>
            <a:lvl1pPr indent="-342900" lvl="0" marL="457200" rtl="0">
              <a:lnSpc>
                <a:spcPct val="90000"/>
              </a:lnSpc>
              <a:spcBef>
                <a:spcPts val="0"/>
              </a:spcBef>
              <a:spcAft>
                <a:spcPts val="0"/>
              </a:spcAft>
              <a:buClr>
                <a:srgbClr val="404041"/>
              </a:buClr>
              <a:buSzPts val="1800"/>
              <a:buFont typeface="Calibri"/>
              <a:buChar char="●"/>
              <a:defRPr b="1" sz="1800">
                <a:solidFill>
                  <a:srgbClr val="404041"/>
                </a:solidFill>
                <a:latin typeface="Calibri"/>
                <a:ea typeface="Calibri"/>
                <a:cs typeface="Calibri"/>
                <a:sym typeface="Calibri"/>
              </a:defRPr>
            </a:lvl1pPr>
            <a:lvl2pPr indent="-342900" lvl="1" marL="914400" rtl="0">
              <a:lnSpc>
                <a:spcPct val="90000"/>
              </a:lnSpc>
              <a:spcBef>
                <a:spcPts val="600"/>
              </a:spcBef>
              <a:spcAft>
                <a:spcPts val="0"/>
              </a:spcAft>
              <a:buClr>
                <a:srgbClr val="404041"/>
              </a:buClr>
              <a:buSzPts val="1800"/>
              <a:buFont typeface="Calibri"/>
              <a:buChar char="○"/>
              <a:defRPr sz="1800">
                <a:solidFill>
                  <a:srgbClr val="404041"/>
                </a:solidFill>
                <a:latin typeface="Calibri"/>
                <a:ea typeface="Calibri"/>
                <a:cs typeface="Calibri"/>
                <a:sym typeface="Calibri"/>
              </a:defRPr>
            </a:lvl2pPr>
            <a:lvl3pPr indent="-342900" lvl="2" marL="1371600" rtl="0">
              <a:lnSpc>
                <a:spcPct val="95000"/>
              </a:lnSpc>
              <a:spcBef>
                <a:spcPts val="300"/>
              </a:spcBef>
              <a:spcAft>
                <a:spcPts val="0"/>
              </a:spcAft>
              <a:buClr>
                <a:srgbClr val="404041"/>
              </a:buClr>
              <a:buSzPts val="1800"/>
              <a:buFont typeface="Calibri"/>
              <a:buChar char="■"/>
              <a:defRPr sz="1800">
                <a:solidFill>
                  <a:srgbClr val="404041"/>
                </a:solidFill>
                <a:latin typeface="Calibri"/>
                <a:ea typeface="Calibri"/>
                <a:cs typeface="Calibri"/>
                <a:sym typeface="Calibri"/>
              </a:defRPr>
            </a:lvl3pPr>
            <a:lvl4pPr indent="-342900" lvl="3" marL="1828800" rtl="0">
              <a:lnSpc>
                <a:spcPct val="95000"/>
              </a:lnSpc>
              <a:spcBef>
                <a:spcPts val="800"/>
              </a:spcBef>
              <a:spcAft>
                <a:spcPts val="0"/>
              </a:spcAft>
              <a:buClr>
                <a:srgbClr val="404041"/>
              </a:buClr>
              <a:buSzPts val="1800"/>
              <a:buFont typeface="Calibri"/>
              <a:buChar char="●"/>
              <a:defRPr sz="1800">
                <a:solidFill>
                  <a:srgbClr val="404041"/>
                </a:solidFill>
                <a:latin typeface="Calibri"/>
                <a:ea typeface="Calibri"/>
                <a:cs typeface="Calibri"/>
                <a:sym typeface="Calibri"/>
              </a:defRPr>
            </a:lvl4pPr>
            <a:lvl5pPr indent="-342900" lvl="4" marL="2286000" rtl="0">
              <a:lnSpc>
                <a:spcPct val="95000"/>
              </a:lnSpc>
              <a:spcBef>
                <a:spcPts val="800"/>
              </a:spcBef>
              <a:spcAft>
                <a:spcPts val="0"/>
              </a:spcAft>
              <a:buClr>
                <a:srgbClr val="404041"/>
              </a:buClr>
              <a:buSzPts val="1800"/>
              <a:buFont typeface="Calibri"/>
              <a:buChar char="○"/>
              <a:defRPr sz="1800">
                <a:solidFill>
                  <a:srgbClr val="404041"/>
                </a:solidFill>
                <a:latin typeface="Calibri"/>
                <a:ea typeface="Calibri"/>
                <a:cs typeface="Calibri"/>
                <a:sym typeface="Calibri"/>
              </a:defRPr>
            </a:lvl5pPr>
            <a:lvl6pPr indent="-342900" lvl="5" marL="2743200" rtl="0">
              <a:lnSpc>
                <a:spcPct val="95000"/>
              </a:lnSpc>
              <a:spcBef>
                <a:spcPts val="800"/>
              </a:spcBef>
              <a:spcAft>
                <a:spcPts val="0"/>
              </a:spcAft>
              <a:buClr>
                <a:srgbClr val="404041"/>
              </a:buClr>
              <a:buSzPts val="1800"/>
              <a:buFont typeface="Calibri"/>
              <a:buChar char="■"/>
              <a:defRPr sz="1800">
                <a:solidFill>
                  <a:srgbClr val="404041"/>
                </a:solidFill>
                <a:latin typeface="Calibri"/>
                <a:ea typeface="Calibri"/>
                <a:cs typeface="Calibri"/>
                <a:sym typeface="Calibri"/>
              </a:defRPr>
            </a:lvl6pPr>
            <a:lvl7pPr indent="-342900" lvl="6" marL="3200400" rtl="0">
              <a:lnSpc>
                <a:spcPct val="95000"/>
              </a:lnSpc>
              <a:spcBef>
                <a:spcPts val="800"/>
              </a:spcBef>
              <a:spcAft>
                <a:spcPts val="0"/>
              </a:spcAft>
              <a:buClr>
                <a:srgbClr val="404041"/>
              </a:buClr>
              <a:buSzPts val="1800"/>
              <a:buFont typeface="Calibri"/>
              <a:buChar char="●"/>
              <a:defRPr sz="1800">
                <a:solidFill>
                  <a:srgbClr val="404041"/>
                </a:solidFill>
                <a:latin typeface="Calibri"/>
                <a:ea typeface="Calibri"/>
                <a:cs typeface="Calibri"/>
                <a:sym typeface="Calibri"/>
              </a:defRPr>
            </a:lvl7pPr>
            <a:lvl8pPr indent="-342900" lvl="7" marL="3657600" rtl="0">
              <a:lnSpc>
                <a:spcPct val="95000"/>
              </a:lnSpc>
              <a:spcBef>
                <a:spcPts val="800"/>
              </a:spcBef>
              <a:spcAft>
                <a:spcPts val="0"/>
              </a:spcAft>
              <a:buClr>
                <a:srgbClr val="404041"/>
              </a:buClr>
              <a:buSzPts val="1800"/>
              <a:buFont typeface="Calibri"/>
              <a:buChar char="○"/>
              <a:defRPr sz="1800">
                <a:solidFill>
                  <a:srgbClr val="404041"/>
                </a:solidFill>
                <a:latin typeface="Calibri"/>
                <a:ea typeface="Calibri"/>
                <a:cs typeface="Calibri"/>
                <a:sym typeface="Calibri"/>
              </a:defRPr>
            </a:lvl8pPr>
            <a:lvl9pPr indent="-342900" lvl="8" marL="4114800" rtl="0">
              <a:lnSpc>
                <a:spcPct val="95000"/>
              </a:lnSpc>
              <a:spcBef>
                <a:spcPts val="800"/>
              </a:spcBef>
              <a:spcAft>
                <a:spcPts val="800"/>
              </a:spcAft>
              <a:buClr>
                <a:srgbClr val="404041"/>
              </a:buClr>
              <a:buSzPts val="1800"/>
              <a:buFont typeface="Calibri"/>
              <a:buChar char="■"/>
              <a:defRPr sz="1800">
                <a:solidFill>
                  <a:srgbClr val="404041"/>
                </a:solidFill>
                <a:latin typeface="Calibri"/>
                <a:ea typeface="Calibri"/>
                <a:cs typeface="Calibri"/>
                <a:sym typeface="Calibri"/>
              </a:defRPr>
            </a:lvl9pPr>
          </a:lstStyle>
          <a:p/>
        </p:txBody>
      </p:sp>
      <p:sp>
        <p:nvSpPr>
          <p:cNvPr id="195" name="Google Shape;195;p30"/>
          <p:cNvSpPr txBox="1"/>
          <p:nvPr>
            <p:ph type="title"/>
          </p:nvPr>
        </p:nvSpPr>
        <p:spPr>
          <a:xfrm>
            <a:off x="2845600" y="1147175"/>
            <a:ext cx="5144400" cy="762600"/>
          </a:xfrm>
          <a:prstGeom prst="rect">
            <a:avLst/>
          </a:prstGeom>
          <a:noFill/>
          <a:ln>
            <a:noFill/>
          </a:ln>
        </p:spPr>
        <p:txBody>
          <a:bodyPr anchorCtr="0" anchor="t" bIns="0" lIns="0" spcFirstLastPara="1" rIns="0" wrap="square" tIns="0">
            <a:noAutofit/>
          </a:bodyPr>
          <a:lstStyle>
            <a:lvl1pPr lvl="0" rtl="0">
              <a:lnSpc>
                <a:spcPct val="90000"/>
              </a:lnSpc>
              <a:spcBef>
                <a:spcPts val="0"/>
              </a:spcBef>
              <a:spcAft>
                <a:spcPts val="0"/>
              </a:spcAft>
              <a:buClr>
                <a:srgbClr val="404041"/>
              </a:buClr>
              <a:buSzPts val="2600"/>
              <a:buFont typeface="Calibri"/>
              <a:buNone/>
              <a:defRPr b="1" sz="2600">
                <a:solidFill>
                  <a:srgbClr val="404041"/>
                </a:solidFill>
                <a:latin typeface="Calibri"/>
                <a:ea typeface="Calibri"/>
                <a:cs typeface="Calibri"/>
                <a:sym typeface="Calibri"/>
              </a:defRPr>
            </a:lvl1pPr>
            <a:lvl2pPr lvl="1" rtl="0">
              <a:spcBef>
                <a:spcPts val="30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pic>
        <p:nvPicPr>
          <p:cNvPr id="196" name="Google Shape;196;p30"/>
          <p:cNvPicPr preferRelativeResize="0"/>
          <p:nvPr/>
        </p:nvPicPr>
        <p:blipFill rotWithShape="1">
          <a:blip r:embed="rId1">
            <a:alphaModFix/>
          </a:blip>
          <a:srcRect b="0" l="1969" r="1969" t="0"/>
          <a:stretch/>
        </p:blipFill>
        <p:spPr>
          <a:xfrm>
            <a:off x="7247000" y="4554911"/>
            <a:ext cx="1897000" cy="521775"/>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 id="2147483688" r:id="rId14"/>
    <p:sldLayoutId id="2147483689" r:id="rId15"/>
    <p:sldLayoutId id="2147483690" r:id="rId16"/>
    <p:sldLayoutId id="2147483691" r:id="rId17"/>
    <p:sldLayoutId id="2147483692" r:id="rId18"/>
    <p:sldLayoutId id="2147483693" r:id="rId19"/>
    <p:sldLayoutId id="2147483694" r:id="rId20"/>
    <p:sldLayoutId id="2147483695" r:id="rId21"/>
    <p:sldLayoutId id="2147483696" r:id="rId22"/>
    <p:sldLayoutId id="2147483697" r:id="rId23"/>
    <p:sldLayoutId id="2147483698" r:id="rId24"/>
    <p:sldLayoutId id="2147483699" r:id="rId25"/>
    <p:sldLayoutId id="2147483700" r:id="rId26"/>
    <p:sldLayoutId id="2147483701" r:id="rId27"/>
    <p:sldLayoutId id="2147483702" r:id="rId28"/>
    <p:sldLayoutId id="2147483703" r:id="rId29"/>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pos="189">
          <p15:clr>
            <a:srgbClr val="EA4335"/>
          </p15:clr>
        </p15:guide>
        <p15:guide id="2" pos="415">
          <p15:clr>
            <a:srgbClr val="EA4335"/>
          </p15:clr>
        </p15:guide>
        <p15:guide id="3" pos="532">
          <p15:clr>
            <a:srgbClr val="EA4335"/>
          </p15:clr>
        </p15:guide>
        <p15:guide id="4" pos="761">
          <p15:clr>
            <a:srgbClr val="EA4335"/>
          </p15:clr>
        </p15:guide>
        <p15:guide id="5" pos="877">
          <p15:clr>
            <a:srgbClr val="EA4335"/>
          </p15:clr>
        </p15:guide>
        <p15:guide id="6" pos="1105">
          <p15:clr>
            <a:srgbClr val="EA4335"/>
          </p15:clr>
        </p15:guide>
        <p15:guide id="7" pos="1222">
          <p15:clr>
            <a:srgbClr val="EA4335"/>
          </p15:clr>
        </p15:guide>
        <p15:guide id="8" pos="1449">
          <p15:clr>
            <a:srgbClr val="EA4335"/>
          </p15:clr>
        </p15:guide>
        <p15:guide id="9" pos="1565">
          <p15:clr>
            <a:srgbClr val="EA4335"/>
          </p15:clr>
        </p15:guide>
        <p15:guide id="10" pos="1793">
          <p15:clr>
            <a:srgbClr val="EA4335"/>
          </p15:clr>
        </p15:guide>
        <p15:guide id="11" pos="1915">
          <p15:clr>
            <a:srgbClr val="EA4335"/>
          </p15:clr>
        </p15:guide>
        <p15:guide id="12" pos="2138">
          <p15:clr>
            <a:srgbClr val="EA4335"/>
          </p15:clr>
        </p15:guide>
        <p15:guide id="13" pos="2259">
          <p15:clr>
            <a:srgbClr val="EA4335"/>
          </p15:clr>
        </p15:guide>
        <p15:guide id="14" pos="2482">
          <p15:clr>
            <a:srgbClr val="EA4335"/>
          </p15:clr>
        </p15:guide>
        <p15:guide id="15" pos="2605">
          <p15:clr>
            <a:srgbClr val="EA4335"/>
          </p15:clr>
        </p15:guide>
        <p15:guide id="16" pos="2826">
          <p15:clr>
            <a:srgbClr val="EA4335"/>
          </p15:clr>
        </p15:guide>
        <p15:guide id="17" pos="2948">
          <p15:clr>
            <a:srgbClr val="EA4335"/>
          </p15:clr>
        </p15:guide>
        <p15:guide id="18" pos="3170">
          <p15:clr>
            <a:srgbClr val="EA4335"/>
          </p15:clr>
        </p15:guide>
        <p15:guide id="19" pos="3294">
          <p15:clr>
            <a:srgbClr val="EA4335"/>
          </p15:clr>
        </p15:guide>
        <p15:guide id="20" pos="3516">
          <p15:clr>
            <a:srgbClr val="EA4335"/>
          </p15:clr>
        </p15:guide>
        <p15:guide id="21" pos="3637">
          <p15:clr>
            <a:srgbClr val="EA4335"/>
          </p15:clr>
        </p15:guide>
        <p15:guide id="22" pos="3860">
          <p15:clr>
            <a:srgbClr val="EA4335"/>
          </p15:clr>
        </p15:guide>
        <p15:guide id="23" pos="3983">
          <p15:clr>
            <a:srgbClr val="EA4335"/>
          </p15:clr>
        </p15:guide>
        <p15:guide id="24" pos="4209">
          <p15:clr>
            <a:srgbClr val="EA4335"/>
          </p15:clr>
        </p15:guide>
        <p15:guide id="25" pos="4325">
          <p15:clr>
            <a:srgbClr val="EA4335"/>
          </p15:clr>
        </p15:guide>
        <p15:guide id="26" pos="4554">
          <p15:clr>
            <a:srgbClr val="EA4335"/>
          </p15:clr>
        </p15:guide>
        <p15:guide id="27" pos="4671">
          <p15:clr>
            <a:srgbClr val="EA4335"/>
          </p15:clr>
        </p15:guide>
        <p15:guide id="28" pos="4900">
          <p15:clr>
            <a:srgbClr val="EA4335"/>
          </p15:clr>
        </p15:guide>
        <p15:guide id="29" pos="5243">
          <p15:clr>
            <a:srgbClr val="EA4335"/>
          </p15:clr>
        </p15:guide>
        <p15:guide id="30" pos="5014">
          <p15:clr>
            <a:srgbClr val="EA4335"/>
          </p15:clr>
        </p15:guide>
        <p15:guide id="31" pos="5359">
          <p15:clr>
            <a:srgbClr val="EA4335"/>
          </p15:clr>
        </p15:guide>
        <p15:guide id="32" pos="5587">
          <p15:clr>
            <a:srgbClr val="EA4335"/>
          </p15:clr>
        </p15:guide>
        <p15:guide id="33" orient="horz" pos="335">
          <p15:clr>
            <a:srgbClr val="EA4335"/>
          </p15:clr>
        </p15:guide>
        <p15:guide id="34" orient="horz" pos="601">
          <p15:clr>
            <a:srgbClr val="EA4335"/>
          </p15:clr>
        </p15:guide>
        <p15:guide id="35" orient="horz" pos="723">
          <p15:clr>
            <a:srgbClr val="EA4335"/>
          </p15:clr>
        </p15:guide>
        <p15:guide id="36" orient="horz" pos="988">
          <p15:clr>
            <a:srgbClr val="EA4335"/>
          </p15:clr>
        </p15:guide>
        <p15:guide id="37" orient="horz" pos="1110">
          <p15:clr>
            <a:srgbClr val="EA4335"/>
          </p15:clr>
        </p15:guide>
        <p15:guide id="38" orient="horz" pos="1374">
          <p15:clr>
            <a:srgbClr val="EA4335"/>
          </p15:clr>
        </p15:guide>
        <p15:guide id="39" orient="horz" pos="1490">
          <p15:clr>
            <a:srgbClr val="EA4335"/>
          </p15:clr>
        </p15:guide>
        <p15:guide id="40" orient="horz" pos="1760">
          <p15:clr>
            <a:srgbClr val="EA4335"/>
          </p15:clr>
        </p15:guide>
        <p15:guide id="41" orient="horz" pos="1876">
          <p15:clr>
            <a:srgbClr val="EA4335"/>
          </p15:clr>
        </p15:guide>
        <p15:guide id="42" orient="horz" pos="2141">
          <p15:clr>
            <a:srgbClr val="EA4335"/>
          </p15:clr>
        </p15:guide>
        <p15:guide id="43" orient="horz" pos="2262">
          <p15:clr>
            <a:srgbClr val="EA4335"/>
          </p15:clr>
        </p15:guide>
        <p15:guide id="44" orient="horz" pos="2528">
          <p15:clr>
            <a:srgbClr val="EA4335"/>
          </p15:clr>
        </p15:guide>
        <p15:guide id="45" orient="horz" pos="2649">
          <p15:clr>
            <a:srgbClr val="EA4335"/>
          </p15:clr>
        </p15:guide>
        <p15:guide id="46" orient="horz" pos="2818">
          <p15:clr>
            <a:srgbClr val="EA4335"/>
          </p15:clr>
        </p15:guide>
        <p15:guide id="47" orient="horz" pos="3052">
          <p15:clr>
            <a:srgbClr val="EA4335"/>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1.xml"/><Relationship Id="rId3" Type="http://schemas.openxmlformats.org/officeDocument/2006/relationships/image" Target="../media/image27.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3.xml"/><Relationship Id="rId3" Type="http://schemas.openxmlformats.org/officeDocument/2006/relationships/image" Target="../media/image27.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2.xml"/><Relationship Id="rId2" Type="http://schemas.openxmlformats.org/officeDocument/2006/relationships/notesSlide" Target="../notesSlides/notesSlide14.xml"/><Relationship Id="rId3" Type="http://schemas.openxmlformats.org/officeDocument/2006/relationships/image" Target="../media/image27.jpg"/><Relationship Id="rId4" Type="http://schemas.openxmlformats.org/officeDocument/2006/relationships/hyperlink" Target="https://www.linkedin.com/in/natasha-simons-69814837/" TargetMode="External"/><Relationship Id="rId9" Type="http://schemas.openxmlformats.org/officeDocument/2006/relationships/image" Target="../media/image48.png"/><Relationship Id="rId5" Type="http://schemas.openxmlformats.org/officeDocument/2006/relationships/hyperlink" Target="https://orcid.org/0000-0003-0635-1998" TargetMode="External"/><Relationship Id="rId6" Type="http://schemas.openxmlformats.org/officeDocument/2006/relationships/image" Target="../media/image41.png"/><Relationship Id="rId7" Type="http://schemas.openxmlformats.org/officeDocument/2006/relationships/image" Target="../media/image38.png"/><Relationship Id="rId8" Type="http://schemas.openxmlformats.org/officeDocument/2006/relationships/image" Target="../media/image37.png"/><Relationship Id="rId11" Type="http://schemas.openxmlformats.org/officeDocument/2006/relationships/image" Target="../media/image50.png"/><Relationship Id="rId10" Type="http://schemas.openxmlformats.org/officeDocument/2006/relationships/image" Target="../media/image49.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notesSlide" Target="../notesSlides/notesSlide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 Id="rId3" Type="http://schemas.openxmlformats.org/officeDocument/2006/relationships/image" Target="../media/image39.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27.jpg"/><Relationship Id="rId4" Type="http://schemas.openxmlformats.org/officeDocument/2006/relationships/hyperlink" Target="https://www.gov.uk/government/publications/data-saves-lives-reshaping-health-and-social-care-with-data/data-saves-lives-reshaping-health-and-social-care-with-data"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5.xml"/><Relationship Id="rId3" Type="http://schemas.openxmlformats.org/officeDocument/2006/relationships/image" Target="../media/image27.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27.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7.xml"/><Relationship Id="rId3" Type="http://schemas.openxmlformats.org/officeDocument/2006/relationships/image" Target="../media/image27.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9.xml"/><Relationship Id="rId3" Type="http://schemas.openxmlformats.org/officeDocument/2006/relationships/image" Target="../media/image27.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5" name="Shape 385"/>
        <p:cNvGrpSpPr/>
        <p:nvPr/>
      </p:nvGrpSpPr>
      <p:grpSpPr>
        <a:xfrm>
          <a:off x="0" y="0"/>
          <a:ext cx="0" cy="0"/>
          <a:chOff x="0" y="0"/>
          <a:chExt cx="0" cy="0"/>
        </a:xfrm>
      </p:grpSpPr>
      <p:sp>
        <p:nvSpPr>
          <p:cNvPr id="386" name="Google Shape;386;p59"/>
          <p:cNvSpPr/>
          <p:nvPr/>
        </p:nvSpPr>
        <p:spPr>
          <a:xfrm>
            <a:off x="525750" y="954850"/>
            <a:ext cx="5601300" cy="15606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GB">
                <a:solidFill>
                  <a:schemeClr val="lt1"/>
                </a:solidFill>
              </a:rPr>
              <a:t>    </a:t>
            </a:r>
            <a:endParaRPr>
              <a:solidFill>
                <a:schemeClr val="lt1"/>
              </a:solidFill>
            </a:endParaRPr>
          </a:p>
        </p:txBody>
      </p:sp>
      <p:sp>
        <p:nvSpPr>
          <p:cNvPr id="387" name="Google Shape;387;p59"/>
          <p:cNvSpPr txBox="1"/>
          <p:nvPr/>
        </p:nvSpPr>
        <p:spPr>
          <a:xfrm>
            <a:off x="765175" y="1944475"/>
            <a:ext cx="2297100" cy="2154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t/>
            </a:r>
            <a:endParaRPr/>
          </a:p>
        </p:txBody>
      </p:sp>
      <p:sp>
        <p:nvSpPr>
          <p:cNvPr id="388" name="Google Shape;388;p59"/>
          <p:cNvSpPr/>
          <p:nvPr/>
        </p:nvSpPr>
        <p:spPr>
          <a:xfrm>
            <a:off x="632650" y="4723750"/>
            <a:ext cx="1150500" cy="1848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89" name="Google Shape;389;p59"/>
          <p:cNvGrpSpPr/>
          <p:nvPr/>
        </p:nvGrpSpPr>
        <p:grpSpPr>
          <a:xfrm>
            <a:off x="6079950" y="1762150"/>
            <a:ext cx="94200" cy="460275"/>
            <a:chOff x="6193700" y="1865950"/>
            <a:chExt cx="94200" cy="460275"/>
          </a:xfrm>
        </p:grpSpPr>
        <p:sp>
          <p:nvSpPr>
            <p:cNvPr id="390" name="Google Shape;390;p59"/>
            <p:cNvSpPr/>
            <p:nvPr/>
          </p:nvSpPr>
          <p:spPr>
            <a:xfrm>
              <a:off x="6193700" y="1865950"/>
              <a:ext cx="94200" cy="94200"/>
            </a:xfrm>
            <a:prstGeom prst="rect">
              <a:avLst/>
            </a:prstGeom>
            <a:solidFill>
              <a:srgbClr val="00B0D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GB"/>
                <a:t> </a:t>
              </a:r>
              <a:endParaRPr/>
            </a:p>
          </p:txBody>
        </p:sp>
        <p:sp>
          <p:nvSpPr>
            <p:cNvPr id="391" name="Google Shape;391;p59"/>
            <p:cNvSpPr/>
            <p:nvPr/>
          </p:nvSpPr>
          <p:spPr>
            <a:xfrm>
              <a:off x="6193700" y="1987975"/>
              <a:ext cx="94200" cy="94200"/>
            </a:xfrm>
            <a:prstGeom prst="rect">
              <a:avLst/>
            </a:prstGeom>
            <a:solidFill>
              <a:srgbClr val="E5187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GB"/>
                <a:t> </a:t>
              </a:r>
              <a:endParaRPr/>
            </a:p>
          </p:txBody>
        </p:sp>
        <p:sp>
          <p:nvSpPr>
            <p:cNvPr id="392" name="Google Shape;392;p59"/>
            <p:cNvSpPr/>
            <p:nvPr/>
          </p:nvSpPr>
          <p:spPr>
            <a:xfrm>
              <a:off x="6193700" y="2110000"/>
              <a:ext cx="94200" cy="94200"/>
            </a:xfrm>
            <a:prstGeom prst="rect">
              <a:avLst/>
            </a:prstGeom>
            <a:solidFill>
              <a:srgbClr val="F8B20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GB"/>
                <a:t> </a:t>
              </a:r>
              <a:endParaRPr/>
            </a:p>
          </p:txBody>
        </p:sp>
        <p:sp>
          <p:nvSpPr>
            <p:cNvPr id="393" name="Google Shape;393;p59"/>
            <p:cNvSpPr/>
            <p:nvPr/>
          </p:nvSpPr>
          <p:spPr>
            <a:xfrm>
              <a:off x="6193700" y="2232025"/>
              <a:ext cx="94200" cy="94200"/>
            </a:xfrm>
            <a:prstGeom prst="rect">
              <a:avLst/>
            </a:prstGeom>
            <a:solidFill>
              <a:srgbClr val="8E489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GB"/>
                <a:t> </a:t>
              </a:r>
              <a:endParaRPr/>
            </a:p>
          </p:txBody>
        </p:sp>
      </p:grpSp>
      <p:sp>
        <p:nvSpPr>
          <p:cNvPr id="394" name="Google Shape;394;p59"/>
          <p:cNvSpPr txBox="1"/>
          <p:nvPr>
            <p:ph type="title"/>
          </p:nvPr>
        </p:nvSpPr>
        <p:spPr>
          <a:xfrm>
            <a:off x="848900" y="1147175"/>
            <a:ext cx="5144400" cy="762600"/>
          </a:xfrm>
          <a:prstGeom prst="rect">
            <a:avLst/>
          </a:prstGeom>
        </p:spPr>
        <p:txBody>
          <a:bodyPr anchorCtr="0" anchor="t" bIns="0" lIns="0" spcFirstLastPara="1" rIns="0" wrap="square" tIns="0">
            <a:noAutofit/>
          </a:bodyPr>
          <a:lstStyle/>
          <a:p>
            <a:pPr indent="0" lvl="0" marL="0" rtl="0" algn="l">
              <a:lnSpc>
                <a:spcPct val="90000"/>
              </a:lnSpc>
              <a:spcBef>
                <a:spcPts val="0"/>
              </a:spcBef>
              <a:spcAft>
                <a:spcPts val="0"/>
              </a:spcAft>
              <a:buNone/>
            </a:pPr>
            <a:r>
              <a:rPr lang="en-GB"/>
              <a:t>How to make data sharing the norm? </a:t>
            </a:r>
            <a:endParaRPr/>
          </a:p>
          <a:p>
            <a:pPr indent="0" lvl="0" marL="0" rtl="0" algn="l">
              <a:lnSpc>
                <a:spcPct val="90000"/>
              </a:lnSpc>
              <a:spcBef>
                <a:spcPts val="300"/>
              </a:spcBef>
              <a:spcAft>
                <a:spcPts val="0"/>
              </a:spcAft>
              <a:buNone/>
            </a:pPr>
            <a:r>
              <a:rPr b="0" i="1" lang="en-GB" sz="2000"/>
              <a:t>The State of Open Data</a:t>
            </a:r>
            <a:endParaRPr b="0" i="1" sz="2000"/>
          </a:p>
          <a:p>
            <a:pPr indent="0" lvl="0" marL="0" rtl="0" algn="l">
              <a:lnSpc>
                <a:spcPct val="90000"/>
              </a:lnSpc>
              <a:spcBef>
                <a:spcPts val="200"/>
              </a:spcBef>
              <a:spcAft>
                <a:spcPts val="200"/>
              </a:spcAft>
              <a:buNone/>
            </a:pPr>
            <a:r>
              <a:rPr b="0" i="1" lang="en-GB" sz="2000"/>
              <a:t>SciDataCon June 2022</a:t>
            </a:r>
            <a:endParaRPr i="1" sz="2700"/>
          </a:p>
        </p:txBody>
      </p:sp>
      <p:sp>
        <p:nvSpPr>
          <p:cNvPr id="395" name="Google Shape;395;p59"/>
          <p:cNvSpPr txBox="1"/>
          <p:nvPr/>
        </p:nvSpPr>
        <p:spPr>
          <a:xfrm>
            <a:off x="834128" y="2746684"/>
            <a:ext cx="878100" cy="167700"/>
          </a:xfrm>
          <a:prstGeom prst="rect">
            <a:avLst/>
          </a:prstGeom>
          <a:noFill/>
          <a:ln>
            <a:noFill/>
          </a:ln>
        </p:spPr>
        <p:txBody>
          <a:bodyPr anchorCtr="0" anchor="t" bIns="0" lIns="0" spcFirstLastPara="1" rIns="0" wrap="square" tIns="0">
            <a:noAutofit/>
          </a:bodyPr>
          <a:lstStyle/>
          <a:p>
            <a:pPr indent="0" lvl="0" marL="0" rtl="0" algn="l">
              <a:spcBef>
                <a:spcPts val="0"/>
              </a:spcBef>
              <a:spcAft>
                <a:spcPts val="0"/>
              </a:spcAft>
              <a:buNone/>
            </a:pPr>
            <a:r>
              <a:rPr b="1" lang="en-GB" sz="1200">
                <a:solidFill>
                  <a:schemeClr val="lt1"/>
                </a:solidFill>
                <a:latin typeface="Calibri"/>
                <a:ea typeface="Calibri"/>
                <a:cs typeface="Calibri"/>
                <a:sym typeface="Calibri"/>
              </a:rPr>
              <a:t>21 June 2022</a:t>
            </a:r>
            <a:endParaRPr b="1" sz="1200">
              <a:solidFill>
                <a:schemeClr val="lt1"/>
              </a:solidFill>
              <a:latin typeface="Calibri"/>
              <a:ea typeface="Calibri"/>
              <a:cs typeface="Calibri"/>
              <a:sym typeface="Calibri"/>
            </a:endParaRPr>
          </a:p>
        </p:txBody>
      </p:sp>
      <p:sp>
        <p:nvSpPr>
          <p:cNvPr id="396" name="Google Shape;396;p59"/>
          <p:cNvSpPr txBox="1"/>
          <p:nvPr>
            <p:ph idx="2" type="body"/>
          </p:nvPr>
        </p:nvSpPr>
        <p:spPr>
          <a:xfrm>
            <a:off x="2252075" y="3011725"/>
            <a:ext cx="4130400" cy="5217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GB"/>
              <a:t>Natasha Simons</a:t>
            </a:r>
            <a:endParaRPr sz="1200">
              <a:solidFill>
                <a:schemeClr val="lt1"/>
              </a:solidFill>
              <a:latin typeface="Calibri"/>
              <a:ea typeface="Calibri"/>
              <a:cs typeface="Calibri"/>
              <a:sym typeface="Calibri"/>
            </a:endParaRPr>
          </a:p>
        </p:txBody>
      </p:sp>
      <p:sp>
        <p:nvSpPr>
          <p:cNvPr id="397" name="Google Shape;397;p59"/>
          <p:cNvSpPr txBox="1"/>
          <p:nvPr/>
        </p:nvSpPr>
        <p:spPr>
          <a:xfrm>
            <a:off x="2252075" y="2748850"/>
            <a:ext cx="1371000" cy="1848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b="1" lang="en-GB" sz="1200">
                <a:solidFill>
                  <a:srgbClr val="FFFFFF"/>
                </a:solidFill>
                <a:latin typeface="Calibri"/>
                <a:ea typeface="Calibri"/>
                <a:cs typeface="Calibri"/>
                <a:sym typeface="Calibri"/>
              </a:rPr>
              <a:t>PRESENTED BY</a:t>
            </a:r>
            <a:endParaRPr b="1" sz="1200">
              <a:solidFill>
                <a:srgbClr val="FFFFFF"/>
              </a:solidFill>
              <a:latin typeface="Calibri"/>
              <a:ea typeface="Calibri"/>
              <a:cs typeface="Calibri"/>
              <a:sym typeface="Calibri"/>
            </a:endParaRPr>
          </a:p>
        </p:txBody>
      </p:sp>
      <p:cxnSp>
        <p:nvCxnSpPr>
          <p:cNvPr id="398" name="Google Shape;398;p59"/>
          <p:cNvCxnSpPr/>
          <p:nvPr/>
        </p:nvCxnSpPr>
        <p:spPr>
          <a:xfrm>
            <a:off x="1973900" y="2782425"/>
            <a:ext cx="0" cy="493500"/>
          </a:xfrm>
          <a:prstGeom prst="straightConnector1">
            <a:avLst/>
          </a:prstGeom>
          <a:noFill/>
          <a:ln cap="flat" cmpd="sng" w="9525">
            <a:solidFill>
              <a:srgbClr val="FFFFFF"/>
            </a:solidFill>
            <a:prstDash val="solid"/>
            <a:round/>
            <a:headEnd len="med" w="med" type="none"/>
            <a:tailEnd len="med" w="med" type="none"/>
          </a:ln>
        </p:spPr>
      </p:cxn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3" name="Shape 453"/>
        <p:cNvGrpSpPr/>
        <p:nvPr/>
      </p:nvGrpSpPr>
      <p:grpSpPr>
        <a:xfrm>
          <a:off x="0" y="0"/>
          <a:ext cx="0" cy="0"/>
          <a:chOff x="0" y="0"/>
          <a:chExt cx="0" cy="0"/>
        </a:xfrm>
      </p:grpSpPr>
      <p:sp>
        <p:nvSpPr>
          <p:cNvPr id="454" name="Google Shape;454;p68"/>
          <p:cNvSpPr txBox="1"/>
          <p:nvPr>
            <p:ph idx="4294967295" type="title"/>
          </p:nvPr>
        </p:nvSpPr>
        <p:spPr>
          <a:xfrm>
            <a:off x="659000" y="336550"/>
            <a:ext cx="7455600" cy="303900"/>
          </a:xfrm>
          <a:prstGeom prst="rect">
            <a:avLst/>
          </a:prstGeom>
        </p:spPr>
        <p:txBody>
          <a:bodyPr anchorCtr="0" anchor="t" bIns="0" lIns="0" spcFirstLastPara="1" rIns="0" wrap="square" tIns="0">
            <a:noAutofit/>
          </a:bodyPr>
          <a:lstStyle/>
          <a:p>
            <a:pPr indent="0" lvl="0" marL="0" rtl="0" algn="l">
              <a:spcBef>
                <a:spcPts val="0"/>
              </a:spcBef>
              <a:spcAft>
                <a:spcPts val="300"/>
              </a:spcAft>
              <a:buNone/>
            </a:pPr>
            <a:r>
              <a:rPr b="0" lang="en-GB" sz="2400"/>
              <a:t>Example: GOSC Data Interoperability Working Group</a:t>
            </a:r>
            <a:endParaRPr b="0" sz="2400"/>
          </a:p>
        </p:txBody>
      </p:sp>
      <p:sp>
        <p:nvSpPr>
          <p:cNvPr id="455" name="Google Shape;455;p68"/>
          <p:cNvSpPr txBox="1"/>
          <p:nvPr>
            <p:ph idx="4294967295" type="body"/>
          </p:nvPr>
        </p:nvSpPr>
        <p:spPr>
          <a:xfrm>
            <a:off x="818900" y="1076500"/>
            <a:ext cx="3121500" cy="2906400"/>
          </a:xfrm>
          <a:prstGeom prst="rect">
            <a:avLst/>
          </a:prstGeom>
        </p:spPr>
        <p:txBody>
          <a:bodyPr anchorCtr="0" anchor="t" bIns="0" lIns="0" spcFirstLastPara="1" rIns="0" wrap="square" tIns="0">
            <a:noAutofit/>
          </a:bodyPr>
          <a:lstStyle/>
          <a:p>
            <a:pPr indent="0" lvl="0" marL="0" rtl="0" algn="l">
              <a:lnSpc>
                <a:spcPct val="115000"/>
              </a:lnSpc>
              <a:spcBef>
                <a:spcPts val="0"/>
              </a:spcBef>
              <a:spcAft>
                <a:spcPts val="0"/>
              </a:spcAft>
              <a:buNone/>
            </a:pPr>
            <a:r>
              <a:rPr lang="en-GB" sz="1200">
                <a:solidFill>
                  <a:schemeClr val="dk1"/>
                </a:solidFill>
                <a:latin typeface="Arial"/>
                <a:ea typeface="Arial"/>
                <a:cs typeface="Arial"/>
                <a:sym typeface="Arial"/>
              </a:rPr>
              <a:t>Infrastructure interoperability challenges include:</a:t>
            </a:r>
            <a:endParaRPr sz="1200">
              <a:solidFill>
                <a:schemeClr val="dk1"/>
              </a:solidFill>
              <a:latin typeface="Arial"/>
              <a:ea typeface="Arial"/>
              <a:cs typeface="Arial"/>
              <a:sym typeface="Arial"/>
            </a:endParaRPr>
          </a:p>
          <a:p>
            <a:pPr indent="0" lvl="0" marL="0" rtl="0" algn="l">
              <a:lnSpc>
                <a:spcPct val="115000"/>
              </a:lnSpc>
              <a:spcBef>
                <a:spcPts val="0"/>
              </a:spcBef>
              <a:spcAft>
                <a:spcPts val="0"/>
              </a:spcAft>
              <a:buNone/>
            </a:pPr>
            <a:r>
              <a:t/>
            </a:r>
            <a:endParaRPr sz="1200">
              <a:solidFill>
                <a:schemeClr val="dk1"/>
              </a:solidFill>
              <a:latin typeface="Arial"/>
              <a:ea typeface="Arial"/>
              <a:cs typeface="Arial"/>
              <a:sym typeface="Arial"/>
            </a:endParaRPr>
          </a:p>
          <a:p>
            <a:pPr indent="0" lvl="0" marL="0" rtl="0" algn="l">
              <a:lnSpc>
                <a:spcPct val="115000"/>
              </a:lnSpc>
              <a:spcBef>
                <a:spcPts val="0"/>
              </a:spcBef>
              <a:spcAft>
                <a:spcPts val="0"/>
              </a:spcAft>
              <a:buNone/>
            </a:pPr>
            <a:r>
              <a:rPr b="0" lang="en-GB" sz="1200">
                <a:solidFill>
                  <a:schemeClr val="dk1"/>
                </a:solidFill>
                <a:latin typeface="Arial"/>
                <a:ea typeface="Arial"/>
                <a:cs typeface="Arial"/>
                <a:sym typeface="Arial"/>
              </a:rPr>
              <a:t>Inconsistency </a:t>
            </a:r>
            <a:r>
              <a:rPr b="0" lang="en-GB" sz="1200">
                <a:solidFill>
                  <a:schemeClr val="dk1"/>
                </a:solidFill>
                <a:latin typeface="Arial"/>
                <a:ea typeface="Arial"/>
                <a:cs typeface="Arial"/>
                <a:sym typeface="Arial"/>
              </a:rPr>
              <a:t>between</a:t>
            </a:r>
            <a:r>
              <a:rPr b="0" lang="en-GB" sz="1200">
                <a:solidFill>
                  <a:schemeClr val="dk1"/>
                </a:solidFill>
                <a:latin typeface="Arial"/>
                <a:ea typeface="Arial"/>
                <a:cs typeface="Arial"/>
                <a:sym typeface="Arial"/>
              </a:rPr>
              <a:t> Clouds in:</a:t>
            </a:r>
            <a:endParaRPr b="0" sz="1200">
              <a:solidFill>
                <a:schemeClr val="dk1"/>
              </a:solidFill>
              <a:latin typeface="Arial"/>
              <a:ea typeface="Arial"/>
              <a:cs typeface="Arial"/>
              <a:sym typeface="Arial"/>
            </a:endParaRPr>
          </a:p>
          <a:p>
            <a:pPr indent="0" lvl="0" marL="0" rtl="0" algn="l">
              <a:lnSpc>
                <a:spcPct val="115000"/>
              </a:lnSpc>
              <a:spcBef>
                <a:spcPts val="0"/>
              </a:spcBef>
              <a:spcAft>
                <a:spcPts val="0"/>
              </a:spcAft>
              <a:buNone/>
            </a:pPr>
            <a:r>
              <a:rPr b="0" lang="en-GB" sz="1200">
                <a:solidFill>
                  <a:schemeClr val="dk1"/>
                </a:solidFill>
                <a:latin typeface="Arial"/>
                <a:ea typeface="Arial"/>
                <a:cs typeface="Arial"/>
                <a:sym typeface="Arial"/>
              </a:rPr>
              <a:t>Metadata</a:t>
            </a:r>
            <a:endParaRPr b="0" sz="1200">
              <a:solidFill>
                <a:schemeClr val="dk1"/>
              </a:solidFill>
              <a:latin typeface="Arial"/>
              <a:ea typeface="Arial"/>
              <a:cs typeface="Arial"/>
              <a:sym typeface="Arial"/>
            </a:endParaRPr>
          </a:p>
          <a:p>
            <a:pPr indent="0" lvl="0" marL="0" rtl="0" algn="l">
              <a:lnSpc>
                <a:spcPct val="115000"/>
              </a:lnSpc>
              <a:spcBef>
                <a:spcPts val="0"/>
              </a:spcBef>
              <a:spcAft>
                <a:spcPts val="0"/>
              </a:spcAft>
              <a:buNone/>
            </a:pPr>
            <a:r>
              <a:rPr b="0" lang="en-GB" sz="1200">
                <a:solidFill>
                  <a:schemeClr val="dk1"/>
                </a:solidFill>
                <a:latin typeface="Arial"/>
                <a:ea typeface="Arial"/>
                <a:cs typeface="Arial"/>
                <a:sym typeface="Arial"/>
              </a:rPr>
              <a:t>Standards</a:t>
            </a:r>
            <a:endParaRPr b="0" sz="1200">
              <a:solidFill>
                <a:schemeClr val="dk1"/>
              </a:solidFill>
              <a:latin typeface="Arial"/>
              <a:ea typeface="Arial"/>
              <a:cs typeface="Arial"/>
              <a:sym typeface="Arial"/>
            </a:endParaRPr>
          </a:p>
          <a:p>
            <a:pPr indent="0" lvl="0" marL="0" rtl="0" algn="l">
              <a:lnSpc>
                <a:spcPct val="115000"/>
              </a:lnSpc>
              <a:spcBef>
                <a:spcPts val="0"/>
              </a:spcBef>
              <a:spcAft>
                <a:spcPts val="0"/>
              </a:spcAft>
              <a:buNone/>
            </a:pPr>
            <a:r>
              <a:rPr b="0" lang="en-GB" sz="1200">
                <a:solidFill>
                  <a:schemeClr val="dk1"/>
                </a:solidFill>
                <a:latin typeface="Arial"/>
                <a:ea typeface="Arial"/>
                <a:cs typeface="Arial"/>
                <a:sym typeface="Arial"/>
              </a:rPr>
              <a:t>Vocabularies </a:t>
            </a:r>
            <a:endParaRPr b="0" sz="1200">
              <a:solidFill>
                <a:schemeClr val="dk1"/>
              </a:solidFill>
              <a:latin typeface="Arial"/>
              <a:ea typeface="Arial"/>
              <a:cs typeface="Arial"/>
              <a:sym typeface="Arial"/>
            </a:endParaRPr>
          </a:p>
          <a:p>
            <a:pPr indent="0" lvl="0" marL="0" rtl="0" algn="l">
              <a:lnSpc>
                <a:spcPct val="115000"/>
              </a:lnSpc>
              <a:spcBef>
                <a:spcPts val="0"/>
              </a:spcBef>
              <a:spcAft>
                <a:spcPts val="0"/>
              </a:spcAft>
              <a:buNone/>
            </a:pPr>
            <a:r>
              <a:rPr b="0" lang="en-GB" sz="1200">
                <a:solidFill>
                  <a:schemeClr val="dk1"/>
                </a:solidFill>
                <a:latin typeface="Arial"/>
                <a:ea typeface="Arial"/>
                <a:cs typeface="Arial"/>
                <a:sym typeface="Arial"/>
              </a:rPr>
              <a:t>Protocols</a:t>
            </a:r>
            <a:endParaRPr b="0" sz="1200">
              <a:solidFill>
                <a:schemeClr val="dk1"/>
              </a:solidFill>
              <a:latin typeface="Arial"/>
              <a:ea typeface="Arial"/>
              <a:cs typeface="Arial"/>
              <a:sym typeface="Arial"/>
            </a:endParaRPr>
          </a:p>
          <a:p>
            <a:pPr indent="0" lvl="0" marL="0" rtl="0" algn="l">
              <a:lnSpc>
                <a:spcPct val="115000"/>
              </a:lnSpc>
              <a:spcBef>
                <a:spcPts val="0"/>
              </a:spcBef>
              <a:spcAft>
                <a:spcPts val="0"/>
              </a:spcAft>
              <a:buNone/>
            </a:pPr>
            <a:r>
              <a:rPr b="0" lang="en-GB" sz="1200">
                <a:solidFill>
                  <a:schemeClr val="dk1"/>
                </a:solidFill>
                <a:latin typeface="Arial"/>
                <a:ea typeface="Arial"/>
                <a:cs typeface="Arial"/>
                <a:sym typeface="Arial"/>
              </a:rPr>
              <a:t>Data</a:t>
            </a:r>
            <a:endParaRPr b="0" sz="1200">
              <a:solidFill>
                <a:schemeClr val="dk1"/>
              </a:solidFill>
              <a:latin typeface="Arial"/>
              <a:ea typeface="Arial"/>
              <a:cs typeface="Arial"/>
              <a:sym typeface="Arial"/>
            </a:endParaRPr>
          </a:p>
          <a:p>
            <a:pPr indent="0" lvl="0" marL="0" rtl="0" algn="l">
              <a:lnSpc>
                <a:spcPct val="115000"/>
              </a:lnSpc>
              <a:spcBef>
                <a:spcPts val="0"/>
              </a:spcBef>
              <a:spcAft>
                <a:spcPts val="0"/>
              </a:spcAft>
              <a:buNone/>
            </a:pPr>
            <a:r>
              <a:rPr b="0" lang="en-GB" sz="1200">
                <a:solidFill>
                  <a:schemeClr val="dk1"/>
                </a:solidFill>
                <a:latin typeface="Arial"/>
                <a:ea typeface="Arial"/>
                <a:cs typeface="Arial"/>
                <a:sym typeface="Arial"/>
              </a:rPr>
              <a:t>Identifiers</a:t>
            </a:r>
            <a:endParaRPr b="0" sz="1200">
              <a:solidFill>
                <a:schemeClr val="dk1"/>
              </a:solidFill>
              <a:latin typeface="Arial"/>
              <a:ea typeface="Arial"/>
              <a:cs typeface="Arial"/>
              <a:sym typeface="Arial"/>
            </a:endParaRPr>
          </a:p>
          <a:p>
            <a:pPr indent="0" lvl="0" marL="0" rtl="0" algn="l">
              <a:lnSpc>
                <a:spcPct val="115000"/>
              </a:lnSpc>
              <a:spcBef>
                <a:spcPts val="0"/>
              </a:spcBef>
              <a:spcAft>
                <a:spcPts val="0"/>
              </a:spcAft>
              <a:buNone/>
            </a:pPr>
            <a:r>
              <a:rPr b="0" lang="en-GB" sz="1200">
                <a:solidFill>
                  <a:schemeClr val="dk1"/>
                </a:solidFill>
                <a:latin typeface="Arial"/>
                <a:ea typeface="Arial"/>
                <a:cs typeface="Arial"/>
                <a:sym typeface="Arial"/>
              </a:rPr>
              <a:t>etc</a:t>
            </a:r>
            <a:endParaRPr b="0" sz="1200">
              <a:solidFill>
                <a:schemeClr val="dk1"/>
              </a:solidFill>
              <a:latin typeface="Arial"/>
              <a:ea typeface="Arial"/>
              <a:cs typeface="Arial"/>
              <a:sym typeface="Arial"/>
            </a:endParaRPr>
          </a:p>
          <a:p>
            <a:pPr indent="0" lvl="0" marL="0" rtl="0" algn="l">
              <a:lnSpc>
                <a:spcPct val="115000"/>
              </a:lnSpc>
              <a:spcBef>
                <a:spcPts val="0"/>
              </a:spcBef>
              <a:spcAft>
                <a:spcPts val="0"/>
              </a:spcAft>
              <a:buNone/>
            </a:pPr>
            <a:r>
              <a:t/>
            </a:r>
            <a:endParaRPr b="0" sz="1400">
              <a:solidFill>
                <a:schemeClr val="dk1"/>
              </a:solidFill>
              <a:latin typeface="Arial"/>
              <a:ea typeface="Arial"/>
              <a:cs typeface="Arial"/>
              <a:sym typeface="Arial"/>
            </a:endParaRPr>
          </a:p>
          <a:p>
            <a:pPr indent="0" lvl="0" marL="0" rtl="0" algn="l">
              <a:lnSpc>
                <a:spcPct val="115000"/>
              </a:lnSpc>
              <a:spcBef>
                <a:spcPts val="0"/>
              </a:spcBef>
              <a:spcAft>
                <a:spcPts val="0"/>
              </a:spcAft>
              <a:buNone/>
            </a:pPr>
            <a:r>
              <a:rPr b="0" lang="en-GB" sz="1400">
                <a:solidFill>
                  <a:schemeClr val="dk1"/>
                </a:solidFill>
                <a:latin typeface="Arial"/>
                <a:ea typeface="Arial"/>
                <a:cs typeface="Arial"/>
                <a:sym typeface="Arial"/>
              </a:rPr>
              <a:t>The “I” of FAIR is hard!</a:t>
            </a:r>
            <a:endParaRPr b="0" sz="1400">
              <a:solidFill>
                <a:schemeClr val="dk1"/>
              </a:solidFill>
              <a:latin typeface="Arial"/>
              <a:ea typeface="Arial"/>
              <a:cs typeface="Arial"/>
              <a:sym typeface="Arial"/>
            </a:endParaRPr>
          </a:p>
          <a:p>
            <a:pPr indent="0" lvl="0" marL="0" rtl="0" algn="l">
              <a:lnSpc>
                <a:spcPct val="115000"/>
              </a:lnSpc>
              <a:spcBef>
                <a:spcPts val="0"/>
              </a:spcBef>
              <a:spcAft>
                <a:spcPts val="0"/>
              </a:spcAft>
              <a:buNone/>
            </a:pPr>
            <a:r>
              <a:t/>
            </a:r>
            <a:endParaRPr b="0" sz="1400">
              <a:solidFill>
                <a:schemeClr val="dk1"/>
              </a:solidFill>
              <a:latin typeface="Arial"/>
              <a:ea typeface="Arial"/>
              <a:cs typeface="Arial"/>
              <a:sym typeface="Arial"/>
            </a:endParaRPr>
          </a:p>
          <a:p>
            <a:pPr indent="0" lvl="0" marL="0" rtl="0" algn="l">
              <a:lnSpc>
                <a:spcPct val="115000"/>
              </a:lnSpc>
              <a:spcBef>
                <a:spcPts val="0"/>
              </a:spcBef>
              <a:spcAft>
                <a:spcPts val="0"/>
              </a:spcAft>
              <a:buNone/>
            </a:pPr>
            <a:r>
              <a:t/>
            </a:r>
            <a:endParaRPr b="0" sz="1100">
              <a:solidFill>
                <a:srgbClr val="000000"/>
              </a:solidFill>
              <a:latin typeface="Arial"/>
              <a:ea typeface="Arial"/>
              <a:cs typeface="Arial"/>
              <a:sym typeface="Arial"/>
            </a:endParaRPr>
          </a:p>
          <a:p>
            <a:pPr indent="0" lvl="0" marL="0" rtl="0" algn="l">
              <a:lnSpc>
                <a:spcPct val="115000"/>
              </a:lnSpc>
              <a:spcBef>
                <a:spcPts val="0"/>
              </a:spcBef>
              <a:spcAft>
                <a:spcPts val="0"/>
              </a:spcAft>
              <a:buNone/>
            </a:pPr>
            <a:r>
              <a:t/>
            </a:r>
            <a:endParaRPr b="0" sz="1100">
              <a:solidFill>
                <a:srgbClr val="000000"/>
              </a:solidFill>
              <a:latin typeface="Arial"/>
              <a:ea typeface="Arial"/>
              <a:cs typeface="Arial"/>
              <a:sym typeface="Arial"/>
            </a:endParaRPr>
          </a:p>
        </p:txBody>
      </p:sp>
      <p:sp>
        <p:nvSpPr>
          <p:cNvPr id="456" name="Google Shape;456;p68"/>
          <p:cNvSpPr txBox="1"/>
          <p:nvPr>
            <p:ph idx="4294967295" type="body"/>
          </p:nvPr>
        </p:nvSpPr>
        <p:spPr>
          <a:xfrm>
            <a:off x="4838250" y="1076500"/>
            <a:ext cx="3816300" cy="2906400"/>
          </a:xfrm>
          <a:prstGeom prst="rect">
            <a:avLst/>
          </a:prstGeom>
        </p:spPr>
        <p:txBody>
          <a:bodyPr anchorCtr="0" anchor="t" bIns="0" lIns="0" spcFirstLastPara="1" rIns="0" wrap="square" tIns="0">
            <a:noAutofit/>
          </a:bodyPr>
          <a:lstStyle/>
          <a:p>
            <a:pPr indent="0" lvl="0" marL="0" rtl="0" algn="l">
              <a:lnSpc>
                <a:spcPct val="115000"/>
              </a:lnSpc>
              <a:spcBef>
                <a:spcPts val="0"/>
              </a:spcBef>
              <a:spcAft>
                <a:spcPts val="0"/>
              </a:spcAft>
              <a:buNone/>
            </a:pPr>
            <a:r>
              <a:rPr lang="en-GB" sz="1200">
                <a:solidFill>
                  <a:schemeClr val="dk1"/>
                </a:solidFill>
                <a:latin typeface="Arial"/>
                <a:ea typeface="Arial"/>
                <a:cs typeface="Arial"/>
                <a:sym typeface="Arial"/>
              </a:rPr>
              <a:t>Exploring solutions</a:t>
            </a:r>
            <a:endParaRPr sz="1200">
              <a:solidFill>
                <a:schemeClr val="dk1"/>
              </a:solidFill>
              <a:latin typeface="Arial"/>
              <a:ea typeface="Arial"/>
              <a:cs typeface="Arial"/>
              <a:sym typeface="Arial"/>
            </a:endParaRPr>
          </a:p>
          <a:p>
            <a:pPr indent="0" lvl="0" marL="0" rtl="0" algn="l">
              <a:lnSpc>
                <a:spcPct val="115000"/>
              </a:lnSpc>
              <a:spcBef>
                <a:spcPts val="0"/>
              </a:spcBef>
              <a:spcAft>
                <a:spcPts val="0"/>
              </a:spcAft>
              <a:buNone/>
            </a:pPr>
            <a:r>
              <a:t/>
            </a:r>
            <a:endParaRPr b="0" sz="1200">
              <a:solidFill>
                <a:schemeClr val="dk1"/>
              </a:solidFill>
              <a:latin typeface="Arial"/>
              <a:ea typeface="Arial"/>
              <a:cs typeface="Arial"/>
              <a:sym typeface="Arial"/>
            </a:endParaRPr>
          </a:p>
          <a:p>
            <a:pPr indent="0" lvl="0" marL="0" rtl="0" algn="l">
              <a:lnSpc>
                <a:spcPct val="95000"/>
              </a:lnSpc>
              <a:spcBef>
                <a:spcPts val="0"/>
              </a:spcBef>
              <a:spcAft>
                <a:spcPts val="0"/>
              </a:spcAft>
              <a:buNone/>
            </a:pPr>
            <a:r>
              <a:rPr b="0" lang="en-GB" sz="1200">
                <a:solidFill>
                  <a:srgbClr val="202020"/>
                </a:solidFill>
                <a:highlight>
                  <a:srgbClr val="FFFFFF"/>
                </a:highlight>
                <a:latin typeface="Arial"/>
                <a:ea typeface="Arial"/>
                <a:cs typeface="Arial"/>
                <a:sym typeface="Arial"/>
              </a:rPr>
              <a:t>Open process</a:t>
            </a:r>
            <a:endParaRPr b="0" sz="1200">
              <a:solidFill>
                <a:srgbClr val="202020"/>
              </a:solidFill>
              <a:highlight>
                <a:srgbClr val="FFFFFF"/>
              </a:highlight>
              <a:latin typeface="Arial"/>
              <a:ea typeface="Arial"/>
              <a:cs typeface="Arial"/>
              <a:sym typeface="Arial"/>
            </a:endParaRPr>
          </a:p>
          <a:p>
            <a:pPr indent="0" lvl="0" marL="0" rtl="0" algn="l">
              <a:lnSpc>
                <a:spcPct val="95000"/>
              </a:lnSpc>
              <a:spcBef>
                <a:spcPts val="800"/>
              </a:spcBef>
              <a:spcAft>
                <a:spcPts val="0"/>
              </a:spcAft>
              <a:buNone/>
            </a:pPr>
            <a:r>
              <a:rPr b="0" lang="en-GB" sz="1200">
                <a:solidFill>
                  <a:srgbClr val="202020"/>
                </a:solidFill>
                <a:highlight>
                  <a:srgbClr val="FFFFFF"/>
                </a:highlight>
                <a:latin typeface="Arial"/>
                <a:ea typeface="Arial"/>
                <a:cs typeface="Arial"/>
                <a:sym typeface="Arial"/>
              </a:rPr>
              <a:t>Landscape analysis - documenting and analysing the landscape</a:t>
            </a:r>
            <a:endParaRPr b="0" sz="1200">
              <a:solidFill>
                <a:srgbClr val="202020"/>
              </a:solidFill>
              <a:highlight>
                <a:srgbClr val="FFFFFF"/>
              </a:highlight>
              <a:latin typeface="Arial"/>
              <a:ea typeface="Arial"/>
              <a:cs typeface="Arial"/>
              <a:sym typeface="Arial"/>
            </a:endParaRPr>
          </a:p>
          <a:p>
            <a:pPr indent="0" lvl="0" marL="0" rtl="0" algn="l">
              <a:lnSpc>
                <a:spcPct val="95000"/>
              </a:lnSpc>
              <a:spcBef>
                <a:spcPts val="800"/>
              </a:spcBef>
              <a:spcAft>
                <a:spcPts val="0"/>
              </a:spcAft>
              <a:buNone/>
            </a:pPr>
            <a:r>
              <a:rPr b="0" lang="en-GB" sz="1200">
                <a:solidFill>
                  <a:srgbClr val="202020"/>
                </a:solidFill>
                <a:highlight>
                  <a:srgbClr val="FFFFFF"/>
                </a:highlight>
                <a:latin typeface="Arial"/>
                <a:ea typeface="Arial"/>
                <a:cs typeface="Arial"/>
                <a:sym typeface="Arial"/>
              </a:rPr>
              <a:t>Case studies - exploring challenges, solutions, what’s working and what’s not</a:t>
            </a:r>
            <a:endParaRPr b="0" sz="1200">
              <a:solidFill>
                <a:srgbClr val="202020"/>
              </a:solidFill>
              <a:highlight>
                <a:srgbClr val="FFFFFF"/>
              </a:highlight>
              <a:latin typeface="Arial"/>
              <a:ea typeface="Arial"/>
              <a:cs typeface="Arial"/>
              <a:sym typeface="Arial"/>
            </a:endParaRPr>
          </a:p>
          <a:p>
            <a:pPr indent="0" lvl="0" marL="0" rtl="0" algn="l">
              <a:lnSpc>
                <a:spcPct val="95000"/>
              </a:lnSpc>
              <a:spcBef>
                <a:spcPts val="800"/>
              </a:spcBef>
              <a:spcAft>
                <a:spcPts val="0"/>
              </a:spcAft>
              <a:buNone/>
            </a:pPr>
            <a:r>
              <a:rPr b="0" lang="en-GB" sz="1200">
                <a:solidFill>
                  <a:srgbClr val="202020"/>
                </a:solidFill>
                <a:highlight>
                  <a:srgbClr val="FFFFFF"/>
                </a:highlight>
                <a:latin typeface="Arial"/>
                <a:ea typeface="Arial"/>
                <a:cs typeface="Arial"/>
                <a:sym typeface="Arial"/>
              </a:rPr>
              <a:t>Recommendations</a:t>
            </a:r>
            <a:endParaRPr b="0" sz="1200">
              <a:solidFill>
                <a:srgbClr val="202020"/>
              </a:solidFill>
              <a:highlight>
                <a:srgbClr val="FFFFFF"/>
              </a:highlight>
              <a:latin typeface="Arial"/>
              <a:ea typeface="Arial"/>
              <a:cs typeface="Arial"/>
              <a:sym typeface="Arial"/>
            </a:endParaRPr>
          </a:p>
          <a:p>
            <a:pPr indent="0" lvl="0" marL="0" rtl="0" algn="l">
              <a:lnSpc>
                <a:spcPct val="95000"/>
              </a:lnSpc>
              <a:spcBef>
                <a:spcPts val="800"/>
              </a:spcBef>
              <a:spcAft>
                <a:spcPts val="0"/>
              </a:spcAft>
              <a:buNone/>
            </a:pPr>
            <a:r>
              <a:rPr b="0" lang="en-GB" sz="1200">
                <a:solidFill>
                  <a:srgbClr val="202020"/>
                </a:solidFill>
                <a:highlight>
                  <a:srgbClr val="FFFFFF"/>
                </a:highlight>
                <a:latin typeface="Arial"/>
                <a:ea typeface="Arial"/>
                <a:cs typeface="Arial"/>
                <a:sym typeface="Arial"/>
              </a:rPr>
              <a:t> </a:t>
            </a:r>
            <a:endParaRPr b="0" sz="1200">
              <a:solidFill>
                <a:srgbClr val="202020"/>
              </a:solidFill>
              <a:highlight>
                <a:srgbClr val="FFFFFF"/>
              </a:highlight>
              <a:latin typeface="Arial"/>
              <a:ea typeface="Arial"/>
              <a:cs typeface="Arial"/>
              <a:sym typeface="Arial"/>
            </a:endParaRPr>
          </a:p>
          <a:p>
            <a:pPr indent="0" lvl="0" marL="0" rtl="0" algn="l">
              <a:lnSpc>
                <a:spcPct val="95000"/>
              </a:lnSpc>
              <a:spcBef>
                <a:spcPts val="800"/>
              </a:spcBef>
              <a:spcAft>
                <a:spcPts val="0"/>
              </a:spcAft>
              <a:buNone/>
            </a:pPr>
            <a:r>
              <a:t/>
            </a:r>
            <a:endParaRPr b="0" sz="1200">
              <a:solidFill>
                <a:srgbClr val="202020"/>
              </a:solidFill>
              <a:highlight>
                <a:srgbClr val="FFFFFF"/>
              </a:highlight>
              <a:latin typeface="Arial"/>
              <a:ea typeface="Arial"/>
              <a:cs typeface="Arial"/>
              <a:sym typeface="Arial"/>
            </a:endParaRPr>
          </a:p>
          <a:p>
            <a:pPr indent="0" lvl="0" marL="0" rtl="0" algn="l">
              <a:lnSpc>
                <a:spcPct val="95000"/>
              </a:lnSpc>
              <a:spcBef>
                <a:spcPts val="800"/>
              </a:spcBef>
              <a:spcAft>
                <a:spcPts val="0"/>
              </a:spcAft>
              <a:buNone/>
            </a:pPr>
            <a:r>
              <a:t/>
            </a:r>
            <a:endParaRPr b="0" sz="1200">
              <a:solidFill>
                <a:srgbClr val="202020"/>
              </a:solidFill>
              <a:highlight>
                <a:srgbClr val="FFFFFF"/>
              </a:highlight>
              <a:latin typeface="Arial"/>
              <a:ea typeface="Arial"/>
              <a:cs typeface="Arial"/>
              <a:sym typeface="Arial"/>
            </a:endParaRPr>
          </a:p>
          <a:p>
            <a:pPr indent="0" lvl="0" marL="0" rtl="0" algn="l">
              <a:lnSpc>
                <a:spcPct val="95000"/>
              </a:lnSpc>
              <a:spcBef>
                <a:spcPts val="800"/>
              </a:spcBef>
              <a:spcAft>
                <a:spcPts val="0"/>
              </a:spcAft>
              <a:buNone/>
            </a:pPr>
            <a:r>
              <a:t/>
            </a:r>
            <a:endParaRPr b="0" sz="1200">
              <a:solidFill>
                <a:srgbClr val="202020"/>
              </a:solidFill>
              <a:highlight>
                <a:srgbClr val="FFFFFF"/>
              </a:highlight>
              <a:latin typeface="Arial"/>
              <a:ea typeface="Arial"/>
              <a:cs typeface="Arial"/>
              <a:sym typeface="Arial"/>
            </a:endParaRPr>
          </a:p>
          <a:p>
            <a:pPr indent="0" lvl="0" marL="0" rtl="0" algn="l">
              <a:lnSpc>
                <a:spcPct val="115000"/>
              </a:lnSpc>
              <a:spcBef>
                <a:spcPts val="800"/>
              </a:spcBef>
              <a:spcAft>
                <a:spcPts val="0"/>
              </a:spcAft>
              <a:buNone/>
            </a:pPr>
            <a:r>
              <a:t/>
            </a:r>
            <a:endParaRPr b="0" sz="1400">
              <a:solidFill>
                <a:schemeClr val="dk1"/>
              </a:solidFill>
              <a:latin typeface="Arial"/>
              <a:ea typeface="Arial"/>
              <a:cs typeface="Arial"/>
              <a:sym typeface="Arial"/>
            </a:endParaRPr>
          </a:p>
          <a:p>
            <a:pPr indent="0" lvl="0" marL="0" rtl="0" algn="l">
              <a:lnSpc>
                <a:spcPct val="115000"/>
              </a:lnSpc>
              <a:spcBef>
                <a:spcPts val="0"/>
              </a:spcBef>
              <a:spcAft>
                <a:spcPts val="0"/>
              </a:spcAft>
              <a:buNone/>
            </a:pPr>
            <a:r>
              <a:t/>
            </a:r>
            <a:endParaRPr b="0" sz="1400">
              <a:solidFill>
                <a:schemeClr val="dk1"/>
              </a:solidFill>
              <a:latin typeface="Arial"/>
              <a:ea typeface="Arial"/>
              <a:cs typeface="Arial"/>
              <a:sym typeface="Arial"/>
            </a:endParaRPr>
          </a:p>
          <a:p>
            <a:pPr indent="0" lvl="0" marL="0" rtl="0" algn="l">
              <a:lnSpc>
                <a:spcPct val="115000"/>
              </a:lnSpc>
              <a:spcBef>
                <a:spcPts val="0"/>
              </a:spcBef>
              <a:spcAft>
                <a:spcPts val="0"/>
              </a:spcAft>
              <a:buNone/>
            </a:pPr>
            <a:r>
              <a:t/>
            </a:r>
            <a:endParaRPr b="0" sz="1100">
              <a:solidFill>
                <a:srgbClr val="000000"/>
              </a:solidFill>
              <a:latin typeface="Arial"/>
              <a:ea typeface="Arial"/>
              <a:cs typeface="Arial"/>
              <a:sym typeface="Arial"/>
            </a:endParaRPr>
          </a:p>
          <a:p>
            <a:pPr indent="0" lvl="0" marL="0" rtl="0" algn="l">
              <a:lnSpc>
                <a:spcPct val="115000"/>
              </a:lnSpc>
              <a:spcBef>
                <a:spcPts val="0"/>
              </a:spcBef>
              <a:spcAft>
                <a:spcPts val="0"/>
              </a:spcAft>
              <a:buNone/>
            </a:pPr>
            <a:r>
              <a:t/>
            </a:r>
            <a:endParaRPr b="0" sz="1100">
              <a:solidFill>
                <a:srgbClr val="000000"/>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0" name="Shape 460"/>
        <p:cNvGrpSpPr/>
        <p:nvPr/>
      </p:nvGrpSpPr>
      <p:grpSpPr>
        <a:xfrm>
          <a:off x="0" y="0"/>
          <a:ext cx="0" cy="0"/>
          <a:chOff x="0" y="0"/>
          <a:chExt cx="0" cy="0"/>
        </a:xfrm>
      </p:grpSpPr>
      <p:pic>
        <p:nvPicPr>
          <p:cNvPr id="461" name="Google Shape;461;p69"/>
          <p:cNvPicPr preferRelativeResize="0"/>
          <p:nvPr>
            <p:ph idx="2" type="pic"/>
          </p:nvPr>
        </p:nvPicPr>
        <p:blipFill rotWithShape="1">
          <a:blip r:embed="rId3">
            <a:alphaModFix/>
          </a:blip>
          <a:srcRect b="0" l="28555" r="28555" t="0"/>
          <a:stretch/>
        </p:blipFill>
        <p:spPr>
          <a:xfrm>
            <a:off x="5032250" y="0"/>
            <a:ext cx="3837901" cy="4474199"/>
          </a:xfrm>
          <a:prstGeom prst="rect">
            <a:avLst/>
          </a:prstGeom>
        </p:spPr>
      </p:pic>
      <p:sp>
        <p:nvSpPr>
          <p:cNvPr id="462" name="Google Shape;462;p69"/>
          <p:cNvSpPr txBox="1"/>
          <p:nvPr>
            <p:ph type="title"/>
          </p:nvPr>
        </p:nvSpPr>
        <p:spPr>
          <a:xfrm>
            <a:off x="836625" y="802925"/>
            <a:ext cx="3912900" cy="303900"/>
          </a:xfrm>
          <a:prstGeom prst="rect">
            <a:avLst/>
          </a:prstGeom>
        </p:spPr>
        <p:txBody>
          <a:bodyPr anchorCtr="0" anchor="t" bIns="0" lIns="0" spcFirstLastPara="1" rIns="0" wrap="square" tIns="0">
            <a:noAutofit/>
          </a:bodyPr>
          <a:lstStyle/>
          <a:p>
            <a:pPr indent="0" lvl="0" marL="0" rtl="0" algn="l">
              <a:spcBef>
                <a:spcPts val="0"/>
              </a:spcBef>
              <a:spcAft>
                <a:spcPts val="300"/>
              </a:spcAft>
              <a:buNone/>
            </a:pPr>
            <a:r>
              <a:rPr lang="en-GB"/>
              <a:t>Challenge: research practices</a:t>
            </a:r>
            <a:endParaRPr b="0" sz="2400"/>
          </a:p>
        </p:txBody>
      </p:sp>
      <p:sp>
        <p:nvSpPr>
          <p:cNvPr id="463" name="Google Shape;463;p69"/>
          <p:cNvSpPr txBox="1"/>
          <p:nvPr>
            <p:ph idx="1" type="body"/>
          </p:nvPr>
        </p:nvSpPr>
        <p:spPr>
          <a:xfrm>
            <a:off x="606525" y="1507550"/>
            <a:ext cx="4143000" cy="2906400"/>
          </a:xfrm>
          <a:prstGeom prst="rect">
            <a:avLst/>
          </a:prstGeom>
        </p:spPr>
        <p:txBody>
          <a:bodyPr anchorCtr="0" anchor="t" bIns="0" lIns="0" spcFirstLastPara="1" rIns="0" wrap="square" tIns="0">
            <a:noAutofit/>
          </a:bodyPr>
          <a:lstStyle/>
          <a:p>
            <a:pPr indent="0" lvl="0" marL="0" rtl="0" algn="ctr">
              <a:lnSpc>
                <a:spcPct val="90000"/>
              </a:lnSpc>
              <a:spcBef>
                <a:spcPts val="0"/>
              </a:spcBef>
              <a:spcAft>
                <a:spcPts val="0"/>
              </a:spcAft>
              <a:buNone/>
            </a:pPr>
            <a:r>
              <a:rPr b="0" lang="en-GB" sz="2450">
                <a:solidFill>
                  <a:srgbClr val="1D70B8"/>
                </a:solidFill>
              </a:rPr>
              <a:t>We need </a:t>
            </a:r>
            <a:endParaRPr b="0" sz="2450">
              <a:solidFill>
                <a:srgbClr val="1D70B8"/>
              </a:solidFill>
            </a:endParaRPr>
          </a:p>
          <a:p>
            <a:pPr indent="0" lvl="0" marL="0" rtl="0" algn="ctr">
              <a:lnSpc>
                <a:spcPct val="90000"/>
              </a:lnSpc>
              <a:spcBef>
                <a:spcPts val="300"/>
              </a:spcBef>
              <a:spcAft>
                <a:spcPts val="0"/>
              </a:spcAft>
              <a:buNone/>
            </a:pPr>
            <a:r>
              <a:rPr b="0" lang="en-GB" sz="2450">
                <a:solidFill>
                  <a:srgbClr val="1D70B8"/>
                </a:solidFill>
              </a:rPr>
              <a:t>better recognition and reward for data sharing</a:t>
            </a:r>
            <a:endParaRPr b="0" sz="2450">
              <a:solidFill>
                <a:srgbClr val="1D70B8"/>
              </a:solidFill>
            </a:endParaRPr>
          </a:p>
          <a:p>
            <a:pPr indent="0" lvl="0" marL="0" rtl="0" algn="ctr">
              <a:lnSpc>
                <a:spcPct val="90000"/>
              </a:lnSpc>
              <a:spcBef>
                <a:spcPts val="300"/>
              </a:spcBef>
              <a:spcAft>
                <a:spcPts val="0"/>
              </a:spcAft>
              <a:buNone/>
            </a:pPr>
            <a:r>
              <a:t/>
            </a:r>
            <a:endParaRPr b="0" sz="2450">
              <a:solidFill>
                <a:srgbClr val="1D70B8"/>
              </a:solidFill>
            </a:endParaRPr>
          </a:p>
          <a:p>
            <a:pPr indent="0" lvl="0" marL="0" rtl="0" algn="ctr">
              <a:lnSpc>
                <a:spcPct val="90000"/>
              </a:lnSpc>
              <a:spcBef>
                <a:spcPts val="300"/>
              </a:spcBef>
              <a:spcAft>
                <a:spcPts val="300"/>
              </a:spcAft>
              <a:buNone/>
            </a:pPr>
            <a:r>
              <a:rPr b="0" lang="en-GB" sz="2450">
                <a:solidFill>
                  <a:srgbClr val="1D70B8"/>
                </a:solidFill>
              </a:rPr>
              <a:t>We need help available for researchers to make data FAIR</a:t>
            </a:r>
            <a:endParaRPr sz="245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7" name="Shape 467"/>
        <p:cNvGrpSpPr/>
        <p:nvPr/>
      </p:nvGrpSpPr>
      <p:grpSpPr>
        <a:xfrm>
          <a:off x="0" y="0"/>
          <a:ext cx="0" cy="0"/>
          <a:chOff x="0" y="0"/>
          <a:chExt cx="0" cy="0"/>
        </a:xfrm>
      </p:grpSpPr>
      <p:sp>
        <p:nvSpPr>
          <p:cNvPr id="468" name="Google Shape;468;p70"/>
          <p:cNvSpPr txBox="1"/>
          <p:nvPr>
            <p:ph idx="4294967295" type="title"/>
          </p:nvPr>
        </p:nvSpPr>
        <p:spPr>
          <a:xfrm>
            <a:off x="659000" y="336550"/>
            <a:ext cx="7455600" cy="303900"/>
          </a:xfrm>
          <a:prstGeom prst="rect">
            <a:avLst/>
          </a:prstGeom>
        </p:spPr>
        <p:txBody>
          <a:bodyPr anchorCtr="0" anchor="t" bIns="0" lIns="0" spcFirstLastPara="1" rIns="0" wrap="square" tIns="0">
            <a:noAutofit/>
          </a:bodyPr>
          <a:lstStyle/>
          <a:p>
            <a:pPr indent="0" lvl="0" marL="0" rtl="0" algn="l">
              <a:spcBef>
                <a:spcPts val="0"/>
              </a:spcBef>
              <a:spcAft>
                <a:spcPts val="300"/>
              </a:spcAft>
              <a:buNone/>
            </a:pPr>
            <a:r>
              <a:rPr b="0" lang="en-GB" sz="2400"/>
              <a:t>Example: help for researchers</a:t>
            </a:r>
            <a:endParaRPr b="0" sz="2400"/>
          </a:p>
        </p:txBody>
      </p:sp>
      <p:sp>
        <p:nvSpPr>
          <p:cNvPr id="469" name="Google Shape;469;p70"/>
          <p:cNvSpPr txBox="1"/>
          <p:nvPr>
            <p:ph idx="4294967295" type="body"/>
          </p:nvPr>
        </p:nvSpPr>
        <p:spPr>
          <a:xfrm>
            <a:off x="818900" y="1076500"/>
            <a:ext cx="3121500" cy="2906400"/>
          </a:xfrm>
          <a:prstGeom prst="rect">
            <a:avLst/>
          </a:prstGeom>
        </p:spPr>
        <p:txBody>
          <a:bodyPr anchorCtr="0" anchor="t" bIns="0" lIns="0" spcFirstLastPara="1" rIns="0" wrap="square" tIns="0">
            <a:noAutofit/>
          </a:bodyPr>
          <a:lstStyle/>
          <a:p>
            <a:pPr indent="0" lvl="0" marL="0" rtl="0" algn="l">
              <a:lnSpc>
                <a:spcPct val="115000"/>
              </a:lnSpc>
              <a:spcBef>
                <a:spcPts val="0"/>
              </a:spcBef>
              <a:spcAft>
                <a:spcPts val="0"/>
              </a:spcAft>
              <a:buNone/>
            </a:pPr>
            <a:r>
              <a:rPr lang="en-GB" sz="1200">
                <a:solidFill>
                  <a:schemeClr val="dk1"/>
                </a:solidFill>
                <a:latin typeface="Arial"/>
                <a:ea typeface="Arial"/>
                <a:cs typeface="Arial"/>
                <a:sym typeface="Arial"/>
              </a:rPr>
              <a:t>Challenges include:</a:t>
            </a:r>
            <a:endParaRPr sz="1200">
              <a:solidFill>
                <a:schemeClr val="dk1"/>
              </a:solidFill>
              <a:latin typeface="Arial"/>
              <a:ea typeface="Arial"/>
              <a:cs typeface="Arial"/>
              <a:sym typeface="Arial"/>
            </a:endParaRPr>
          </a:p>
          <a:p>
            <a:pPr indent="0" lvl="0" marL="0" rtl="0" algn="l">
              <a:lnSpc>
                <a:spcPct val="115000"/>
              </a:lnSpc>
              <a:spcBef>
                <a:spcPts val="0"/>
              </a:spcBef>
              <a:spcAft>
                <a:spcPts val="0"/>
              </a:spcAft>
              <a:buNone/>
            </a:pPr>
            <a:r>
              <a:t/>
            </a:r>
            <a:endParaRPr sz="1200">
              <a:solidFill>
                <a:schemeClr val="dk1"/>
              </a:solidFill>
              <a:latin typeface="Arial"/>
              <a:ea typeface="Arial"/>
              <a:cs typeface="Arial"/>
              <a:sym typeface="Arial"/>
            </a:endParaRPr>
          </a:p>
          <a:p>
            <a:pPr indent="0" lvl="0" marL="0" rtl="0" algn="l">
              <a:lnSpc>
                <a:spcPct val="115000"/>
              </a:lnSpc>
              <a:spcBef>
                <a:spcPts val="0"/>
              </a:spcBef>
              <a:spcAft>
                <a:spcPts val="0"/>
              </a:spcAft>
              <a:buNone/>
            </a:pPr>
            <a:r>
              <a:rPr b="0" lang="en-GB" sz="1200">
                <a:solidFill>
                  <a:schemeClr val="dk1"/>
                </a:solidFill>
                <a:latin typeface="Arial"/>
                <a:ea typeface="Arial"/>
                <a:cs typeface="Arial"/>
                <a:sym typeface="Arial"/>
              </a:rPr>
              <a:t>Making data FAIR takes time, effort, money</a:t>
            </a:r>
            <a:endParaRPr b="0" sz="1200">
              <a:solidFill>
                <a:schemeClr val="dk1"/>
              </a:solidFill>
              <a:latin typeface="Arial"/>
              <a:ea typeface="Arial"/>
              <a:cs typeface="Arial"/>
              <a:sym typeface="Arial"/>
            </a:endParaRPr>
          </a:p>
          <a:p>
            <a:pPr indent="0" lvl="0" marL="0" rtl="0" algn="l">
              <a:lnSpc>
                <a:spcPct val="115000"/>
              </a:lnSpc>
              <a:spcBef>
                <a:spcPts val="0"/>
              </a:spcBef>
              <a:spcAft>
                <a:spcPts val="0"/>
              </a:spcAft>
              <a:buNone/>
            </a:pPr>
            <a:r>
              <a:t/>
            </a:r>
            <a:endParaRPr b="0" sz="1200">
              <a:solidFill>
                <a:schemeClr val="dk1"/>
              </a:solidFill>
              <a:latin typeface="Arial"/>
              <a:ea typeface="Arial"/>
              <a:cs typeface="Arial"/>
              <a:sym typeface="Arial"/>
            </a:endParaRPr>
          </a:p>
          <a:p>
            <a:pPr indent="0" lvl="0" marL="0" rtl="0" algn="l">
              <a:lnSpc>
                <a:spcPct val="115000"/>
              </a:lnSpc>
              <a:spcBef>
                <a:spcPts val="0"/>
              </a:spcBef>
              <a:spcAft>
                <a:spcPts val="0"/>
              </a:spcAft>
              <a:buNone/>
            </a:pPr>
            <a:r>
              <a:rPr b="0" lang="en-GB" sz="1200">
                <a:solidFill>
                  <a:schemeClr val="dk1"/>
                </a:solidFill>
                <a:latin typeface="Arial"/>
                <a:ea typeface="Arial"/>
                <a:cs typeface="Arial"/>
                <a:sym typeface="Arial"/>
              </a:rPr>
              <a:t>Researchers need help, skills to share data</a:t>
            </a:r>
            <a:endParaRPr b="0" sz="1200">
              <a:solidFill>
                <a:schemeClr val="dk1"/>
              </a:solidFill>
              <a:latin typeface="Arial"/>
              <a:ea typeface="Arial"/>
              <a:cs typeface="Arial"/>
              <a:sym typeface="Arial"/>
            </a:endParaRPr>
          </a:p>
          <a:p>
            <a:pPr indent="0" lvl="0" marL="0" rtl="0" algn="l">
              <a:lnSpc>
                <a:spcPct val="115000"/>
              </a:lnSpc>
              <a:spcBef>
                <a:spcPts val="0"/>
              </a:spcBef>
              <a:spcAft>
                <a:spcPts val="0"/>
              </a:spcAft>
              <a:buNone/>
            </a:pPr>
            <a:r>
              <a:t/>
            </a:r>
            <a:endParaRPr b="0" sz="1200">
              <a:solidFill>
                <a:schemeClr val="dk1"/>
              </a:solidFill>
              <a:latin typeface="Arial"/>
              <a:ea typeface="Arial"/>
              <a:cs typeface="Arial"/>
              <a:sym typeface="Arial"/>
            </a:endParaRPr>
          </a:p>
          <a:p>
            <a:pPr indent="0" lvl="0" marL="0" rtl="0" algn="l">
              <a:lnSpc>
                <a:spcPct val="115000"/>
              </a:lnSpc>
              <a:spcBef>
                <a:spcPts val="0"/>
              </a:spcBef>
              <a:spcAft>
                <a:spcPts val="0"/>
              </a:spcAft>
              <a:buNone/>
            </a:pPr>
            <a:r>
              <a:rPr b="0" lang="en-GB" sz="1200">
                <a:solidFill>
                  <a:schemeClr val="dk1"/>
                </a:solidFill>
                <a:latin typeface="Arial"/>
                <a:ea typeface="Arial"/>
                <a:cs typeface="Arial"/>
                <a:sym typeface="Arial"/>
              </a:rPr>
              <a:t>Funding for data sharing is not factored into grants</a:t>
            </a:r>
            <a:endParaRPr b="0" sz="1200">
              <a:solidFill>
                <a:schemeClr val="dk1"/>
              </a:solidFill>
              <a:latin typeface="Arial"/>
              <a:ea typeface="Arial"/>
              <a:cs typeface="Arial"/>
              <a:sym typeface="Arial"/>
            </a:endParaRPr>
          </a:p>
          <a:p>
            <a:pPr indent="0" lvl="0" marL="0" rtl="0" algn="l">
              <a:lnSpc>
                <a:spcPct val="115000"/>
              </a:lnSpc>
              <a:spcBef>
                <a:spcPts val="0"/>
              </a:spcBef>
              <a:spcAft>
                <a:spcPts val="0"/>
              </a:spcAft>
              <a:buNone/>
            </a:pPr>
            <a:r>
              <a:t/>
            </a:r>
            <a:endParaRPr b="0" sz="1200">
              <a:solidFill>
                <a:schemeClr val="dk1"/>
              </a:solidFill>
              <a:latin typeface="Arial"/>
              <a:ea typeface="Arial"/>
              <a:cs typeface="Arial"/>
              <a:sym typeface="Arial"/>
            </a:endParaRPr>
          </a:p>
          <a:p>
            <a:pPr indent="0" lvl="0" marL="0" rtl="0" algn="l">
              <a:lnSpc>
                <a:spcPct val="115000"/>
              </a:lnSpc>
              <a:spcBef>
                <a:spcPts val="0"/>
              </a:spcBef>
              <a:spcAft>
                <a:spcPts val="0"/>
              </a:spcAft>
              <a:buNone/>
            </a:pPr>
            <a:r>
              <a:rPr b="0" lang="en-GB" sz="1200">
                <a:solidFill>
                  <a:schemeClr val="dk1"/>
                </a:solidFill>
                <a:latin typeface="Arial"/>
                <a:ea typeface="Arial"/>
                <a:cs typeface="Arial"/>
                <a:sym typeface="Arial"/>
              </a:rPr>
              <a:t>When left until the end of the project, sharing data can be very hard</a:t>
            </a:r>
            <a:endParaRPr b="0" sz="1200">
              <a:solidFill>
                <a:schemeClr val="dk1"/>
              </a:solidFill>
              <a:latin typeface="Arial"/>
              <a:ea typeface="Arial"/>
              <a:cs typeface="Arial"/>
              <a:sym typeface="Arial"/>
            </a:endParaRPr>
          </a:p>
          <a:p>
            <a:pPr indent="0" lvl="0" marL="0" rtl="0" algn="l">
              <a:lnSpc>
                <a:spcPct val="115000"/>
              </a:lnSpc>
              <a:spcBef>
                <a:spcPts val="0"/>
              </a:spcBef>
              <a:spcAft>
                <a:spcPts val="0"/>
              </a:spcAft>
              <a:buNone/>
            </a:pPr>
            <a:r>
              <a:t/>
            </a:r>
            <a:endParaRPr b="0" sz="1200">
              <a:solidFill>
                <a:schemeClr val="dk1"/>
              </a:solidFill>
              <a:latin typeface="Arial"/>
              <a:ea typeface="Arial"/>
              <a:cs typeface="Arial"/>
              <a:sym typeface="Arial"/>
            </a:endParaRPr>
          </a:p>
          <a:p>
            <a:pPr indent="0" lvl="0" marL="0" rtl="0" algn="l">
              <a:lnSpc>
                <a:spcPct val="115000"/>
              </a:lnSpc>
              <a:spcBef>
                <a:spcPts val="0"/>
              </a:spcBef>
              <a:spcAft>
                <a:spcPts val="0"/>
              </a:spcAft>
              <a:buNone/>
            </a:pPr>
            <a:r>
              <a:t/>
            </a:r>
            <a:endParaRPr b="0" sz="1200">
              <a:solidFill>
                <a:schemeClr val="dk1"/>
              </a:solidFill>
              <a:latin typeface="Arial"/>
              <a:ea typeface="Arial"/>
              <a:cs typeface="Arial"/>
              <a:sym typeface="Arial"/>
            </a:endParaRPr>
          </a:p>
          <a:p>
            <a:pPr indent="0" lvl="0" marL="0" rtl="0" algn="l">
              <a:lnSpc>
                <a:spcPct val="115000"/>
              </a:lnSpc>
              <a:spcBef>
                <a:spcPts val="0"/>
              </a:spcBef>
              <a:spcAft>
                <a:spcPts val="0"/>
              </a:spcAft>
              <a:buNone/>
            </a:pPr>
            <a:r>
              <a:t/>
            </a:r>
            <a:endParaRPr b="0" sz="1200">
              <a:solidFill>
                <a:schemeClr val="dk1"/>
              </a:solidFill>
              <a:latin typeface="Arial"/>
              <a:ea typeface="Arial"/>
              <a:cs typeface="Arial"/>
              <a:sym typeface="Arial"/>
            </a:endParaRPr>
          </a:p>
          <a:p>
            <a:pPr indent="0" lvl="0" marL="0" rtl="0" algn="l">
              <a:lnSpc>
                <a:spcPct val="115000"/>
              </a:lnSpc>
              <a:spcBef>
                <a:spcPts val="0"/>
              </a:spcBef>
              <a:spcAft>
                <a:spcPts val="0"/>
              </a:spcAft>
              <a:buNone/>
            </a:pPr>
            <a:r>
              <a:t/>
            </a:r>
            <a:endParaRPr b="0" sz="1200">
              <a:solidFill>
                <a:schemeClr val="dk1"/>
              </a:solidFill>
              <a:latin typeface="Arial"/>
              <a:ea typeface="Arial"/>
              <a:cs typeface="Arial"/>
              <a:sym typeface="Arial"/>
            </a:endParaRPr>
          </a:p>
          <a:p>
            <a:pPr indent="0" lvl="0" marL="0" rtl="0" algn="l">
              <a:lnSpc>
                <a:spcPct val="115000"/>
              </a:lnSpc>
              <a:spcBef>
                <a:spcPts val="0"/>
              </a:spcBef>
              <a:spcAft>
                <a:spcPts val="0"/>
              </a:spcAft>
              <a:buNone/>
            </a:pPr>
            <a:r>
              <a:t/>
            </a:r>
            <a:endParaRPr b="0" sz="1400">
              <a:solidFill>
                <a:schemeClr val="dk1"/>
              </a:solidFill>
              <a:latin typeface="Arial"/>
              <a:ea typeface="Arial"/>
              <a:cs typeface="Arial"/>
              <a:sym typeface="Arial"/>
            </a:endParaRPr>
          </a:p>
          <a:p>
            <a:pPr indent="0" lvl="0" marL="0" rtl="0" algn="l">
              <a:lnSpc>
                <a:spcPct val="115000"/>
              </a:lnSpc>
              <a:spcBef>
                <a:spcPts val="0"/>
              </a:spcBef>
              <a:spcAft>
                <a:spcPts val="0"/>
              </a:spcAft>
              <a:buNone/>
            </a:pPr>
            <a:r>
              <a:t/>
            </a:r>
            <a:endParaRPr b="0" sz="1400">
              <a:solidFill>
                <a:schemeClr val="dk1"/>
              </a:solidFill>
              <a:latin typeface="Arial"/>
              <a:ea typeface="Arial"/>
              <a:cs typeface="Arial"/>
              <a:sym typeface="Arial"/>
            </a:endParaRPr>
          </a:p>
          <a:p>
            <a:pPr indent="0" lvl="0" marL="0" rtl="0" algn="l">
              <a:lnSpc>
                <a:spcPct val="115000"/>
              </a:lnSpc>
              <a:spcBef>
                <a:spcPts val="0"/>
              </a:spcBef>
              <a:spcAft>
                <a:spcPts val="0"/>
              </a:spcAft>
              <a:buNone/>
            </a:pPr>
            <a:r>
              <a:t/>
            </a:r>
            <a:endParaRPr b="0" sz="1100">
              <a:solidFill>
                <a:srgbClr val="000000"/>
              </a:solidFill>
              <a:latin typeface="Arial"/>
              <a:ea typeface="Arial"/>
              <a:cs typeface="Arial"/>
              <a:sym typeface="Arial"/>
            </a:endParaRPr>
          </a:p>
          <a:p>
            <a:pPr indent="0" lvl="0" marL="0" rtl="0" algn="l">
              <a:lnSpc>
                <a:spcPct val="115000"/>
              </a:lnSpc>
              <a:spcBef>
                <a:spcPts val="0"/>
              </a:spcBef>
              <a:spcAft>
                <a:spcPts val="0"/>
              </a:spcAft>
              <a:buNone/>
            </a:pPr>
            <a:r>
              <a:t/>
            </a:r>
            <a:endParaRPr b="0" sz="1100">
              <a:solidFill>
                <a:srgbClr val="000000"/>
              </a:solidFill>
              <a:latin typeface="Arial"/>
              <a:ea typeface="Arial"/>
              <a:cs typeface="Arial"/>
              <a:sym typeface="Arial"/>
            </a:endParaRPr>
          </a:p>
        </p:txBody>
      </p:sp>
      <p:sp>
        <p:nvSpPr>
          <p:cNvPr id="470" name="Google Shape;470;p70"/>
          <p:cNvSpPr txBox="1"/>
          <p:nvPr>
            <p:ph idx="4294967295" type="body"/>
          </p:nvPr>
        </p:nvSpPr>
        <p:spPr>
          <a:xfrm>
            <a:off x="4838250" y="1076500"/>
            <a:ext cx="3816300" cy="2906400"/>
          </a:xfrm>
          <a:prstGeom prst="rect">
            <a:avLst/>
          </a:prstGeom>
        </p:spPr>
        <p:txBody>
          <a:bodyPr anchorCtr="0" anchor="t" bIns="0" lIns="0" spcFirstLastPara="1" rIns="0" wrap="square" tIns="0">
            <a:noAutofit/>
          </a:bodyPr>
          <a:lstStyle/>
          <a:p>
            <a:pPr indent="0" lvl="0" marL="0" rtl="0" algn="l">
              <a:lnSpc>
                <a:spcPct val="115000"/>
              </a:lnSpc>
              <a:spcBef>
                <a:spcPts val="0"/>
              </a:spcBef>
              <a:spcAft>
                <a:spcPts val="0"/>
              </a:spcAft>
              <a:buNone/>
            </a:pPr>
            <a:r>
              <a:rPr lang="en-GB" sz="1200">
                <a:solidFill>
                  <a:schemeClr val="dk1"/>
                </a:solidFill>
                <a:latin typeface="Arial"/>
                <a:ea typeface="Arial"/>
                <a:cs typeface="Arial"/>
                <a:sym typeface="Arial"/>
              </a:rPr>
              <a:t>Exploring solutions</a:t>
            </a:r>
            <a:endParaRPr sz="1200">
              <a:solidFill>
                <a:schemeClr val="dk1"/>
              </a:solidFill>
              <a:latin typeface="Arial"/>
              <a:ea typeface="Arial"/>
              <a:cs typeface="Arial"/>
              <a:sym typeface="Arial"/>
            </a:endParaRPr>
          </a:p>
          <a:p>
            <a:pPr indent="0" lvl="0" marL="0" rtl="0" algn="l">
              <a:lnSpc>
                <a:spcPct val="115000"/>
              </a:lnSpc>
              <a:spcBef>
                <a:spcPts val="0"/>
              </a:spcBef>
              <a:spcAft>
                <a:spcPts val="0"/>
              </a:spcAft>
              <a:buNone/>
            </a:pPr>
            <a:r>
              <a:t/>
            </a:r>
            <a:endParaRPr b="0" sz="1200">
              <a:solidFill>
                <a:schemeClr val="dk1"/>
              </a:solidFill>
              <a:latin typeface="Arial"/>
              <a:ea typeface="Arial"/>
              <a:cs typeface="Arial"/>
              <a:sym typeface="Arial"/>
            </a:endParaRPr>
          </a:p>
          <a:p>
            <a:pPr indent="0" lvl="0" marL="0" rtl="0" algn="l">
              <a:lnSpc>
                <a:spcPct val="95000"/>
              </a:lnSpc>
              <a:spcBef>
                <a:spcPts val="0"/>
              </a:spcBef>
              <a:spcAft>
                <a:spcPts val="0"/>
              </a:spcAft>
              <a:buNone/>
            </a:pPr>
            <a:r>
              <a:rPr b="0" lang="en-GB" sz="1200">
                <a:solidFill>
                  <a:srgbClr val="202020"/>
                </a:solidFill>
                <a:highlight>
                  <a:srgbClr val="FFFFFF"/>
                </a:highlight>
                <a:latin typeface="Arial"/>
                <a:ea typeface="Arial"/>
                <a:cs typeface="Arial"/>
                <a:sym typeface="Arial"/>
              </a:rPr>
              <a:t>A national framework for research data management across universities (see ARDC’s Institutional Underpinnings program)</a:t>
            </a:r>
            <a:endParaRPr b="0" sz="1200">
              <a:solidFill>
                <a:srgbClr val="202020"/>
              </a:solidFill>
              <a:highlight>
                <a:srgbClr val="FFFFFF"/>
              </a:highlight>
              <a:latin typeface="Arial"/>
              <a:ea typeface="Arial"/>
              <a:cs typeface="Arial"/>
              <a:sym typeface="Arial"/>
            </a:endParaRPr>
          </a:p>
          <a:p>
            <a:pPr indent="0" lvl="0" marL="0" rtl="0" algn="l">
              <a:lnSpc>
                <a:spcPct val="95000"/>
              </a:lnSpc>
              <a:spcBef>
                <a:spcPts val="800"/>
              </a:spcBef>
              <a:spcAft>
                <a:spcPts val="0"/>
              </a:spcAft>
              <a:buNone/>
            </a:pPr>
            <a:r>
              <a:t/>
            </a:r>
            <a:endParaRPr b="0" sz="1200">
              <a:solidFill>
                <a:srgbClr val="202020"/>
              </a:solidFill>
              <a:highlight>
                <a:srgbClr val="FFFFFF"/>
              </a:highlight>
              <a:latin typeface="Arial"/>
              <a:ea typeface="Arial"/>
              <a:cs typeface="Arial"/>
              <a:sym typeface="Arial"/>
            </a:endParaRPr>
          </a:p>
          <a:p>
            <a:pPr indent="0" lvl="0" marL="0" rtl="0" algn="l">
              <a:lnSpc>
                <a:spcPct val="95000"/>
              </a:lnSpc>
              <a:spcBef>
                <a:spcPts val="800"/>
              </a:spcBef>
              <a:spcAft>
                <a:spcPts val="0"/>
              </a:spcAft>
              <a:buNone/>
            </a:pPr>
            <a:r>
              <a:rPr b="0" lang="en-GB" sz="1200">
                <a:solidFill>
                  <a:srgbClr val="202020"/>
                </a:solidFill>
                <a:highlight>
                  <a:srgbClr val="FFFFFF"/>
                </a:highlight>
                <a:latin typeface="Arial"/>
                <a:ea typeface="Arial"/>
                <a:cs typeface="Arial"/>
                <a:sym typeface="Arial"/>
              </a:rPr>
              <a:t>A shared responsibility e.g. institutional libraries, publishers, and repositories to help </a:t>
            </a:r>
            <a:r>
              <a:rPr b="0" lang="en-GB" sz="1200">
                <a:solidFill>
                  <a:srgbClr val="202020"/>
                </a:solidFill>
                <a:highlight>
                  <a:srgbClr val="FFFFFF"/>
                </a:highlight>
                <a:latin typeface="Arial"/>
                <a:ea typeface="Arial"/>
                <a:cs typeface="Arial"/>
                <a:sym typeface="Arial"/>
              </a:rPr>
              <a:t>researchers with data quality, FAIRness, metadata, copyright, licensing etc.</a:t>
            </a:r>
            <a:endParaRPr b="0" sz="1200">
              <a:solidFill>
                <a:srgbClr val="202020"/>
              </a:solidFill>
              <a:highlight>
                <a:srgbClr val="FFFFFF"/>
              </a:highlight>
              <a:latin typeface="Arial"/>
              <a:ea typeface="Arial"/>
              <a:cs typeface="Arial"/>
              <a:sym typeface="Arial"/>
            </a:endParaRPr>
          </a:p>
          <a:p>
            <a:pPr indent="0" lvl="0" marL="0" rtl="0" algn="l">
              <a:lnSpc>
                <a:spcPct val="95000"/>
              </a:lnSpc>
              <a:spcBef>
                <a:spcPts val="800"/>
              </a:spcBef>
              <a:spcAft>
                <a:spcPts val="0"/>
              </a:spcAft>
              <a:buNone/>
            </a:pPr>
            <a:r>
              <a:rPr b="0" lang="en-GB" sz="1200">
                <a:solidFill>
                  <a:srgbClr val="202020"/>
                </a:solidFill>
                <a:highlight>
                  <a:srgbClr val="FFFFFF"/>
                </a:highlight>
                <a:latin typeface="Arial"/>
                <a:ea typeface="Arial"/>
                <a:cs typeface="Arial"/>
                <a:sym typeface="Arial"/>
              </a:rPr>
              <a:t>Coordination is needed.</a:t>
            </a:r>
            <a:endParaRPr b="0" sz="1200">
              <a:solidFill>
                <a:srgbClr val="202020"/>
              </a:solidFill>
              <a:highlight>
                <a:srgbClr val="FFFFFF"/>
              </a:highlight>
              <a:latin typeface="Arial"/>
              <a:ea typeface="Arial"/>
              <a:cs typeface="Arial"/>
              <a:sym typeface="Arial"/>
            </a:endParaRPr>
          </a:p>
          <a:p>
            <a:pPr indent="0" lvl="0" marL="0" rtl="0" algn="l">
              <a:lnSpc>
                <a:spcPct val="95000"/>
              </a:lnSpc>
              <a:spcBef>
                <a:spcPts val="800"/>
              </a:spcBef>
              <a:spcAft>
                <a:spcPts val="0"/>
              </a:spcAft>
              <a:buNone/>
            </a:pPr>
            <a:r>
              <a:t/>
            </a:r>
            <a:endParaRPr b="0" sz="1200">
              <a:solidFill>
                <a:srgbClr val="202020"/>
              </a:solidFill>
              <a:highlight>
                <a:srgbClr val="FFFFFF"/>
              </a:highlight>
              <a:latin typeface="Arial"/>
              <a:ea typeface="Arial"/>
              <a:cs typeface="Arial"/>
              <a:sym typeface="Arial"/>
            </a:endParaRPr>
          </a:p>
          <a:p>
            <a:pPr indent="0" lvl="0" marL="0" rtl="0" algn="l">
              <a:lnSpc>
                <a:spcPct val="95000"/>
              </a:lnSpc>
              <a:spcBef>
                <a:spcPts val="800"/>
              </a:spcBef>
              <a:spcAft>
                <a:spcPts val="0"/>
              </a:spcAft>
              <a:buNone/>
            </a:pPr>
            <a:r>
              <a:t/>
            </a:r>
            <a:endParaRPr b="0" sz="1200">
              <a:solidFill>
                <a:srgbClr val="202020"/>
              </a:solidFill>
              <a:highlight>
                <a:srgbClr val="FFFFFF"/>
              </a:highlight>
              <a:latin typeface="Arial"/>
              <a:ea typeface="Arial"/>
              <a:cs typeface="Arial"/>
              <a:sym typeface="Arial"/>
            </a:endParaRPr>
          </a:p>
          <a:p>
            <a:pPr indent="0" lvl="0" marL="0" rtl="0" algn="l">
              <a:lnSpc>
                <a:spcPct val="95000"/>
              </a:lnSpc>
              <a:spcBef>
                <a:spcPts val="800"/>
              </a:spcBef>
              <a:spcAft>
                <a:spcPts val="0"/>
              </a:spcAft>
              <a:buNone/>
            </a:pPr>
            <a:r>
              <a:t/>
            </a:r>
            <a:endParaRPr b="0" sz="1200">
              <a:solidFill>
                <a:srgbClr val="202020"/>
              </a:solidFill>
              <a:highlight>
                <a:srgbClr val="FFFFFF"/>
              </a:highlight>
              <a:latin typeface="Arial"/>
              <a:ea typeface="Arial"/>
              <a:cs typeface="Arial"/>
              <a:sym typeface="Arial"/>
            </a:endParaRPr>
          </a:p>
          <a:p>
            <a:pPr indent="0" lvl="0" marL="0" rtl="0" algn="l">
              <a:lnSpc>
                <a:spcPct val="95000"/>
              </a:lnSpc>
              <a:spcBef>
                <a:spcPts val="800"/>
              </a:spcBef>
              <a:spcAft>
                <a:spcPts val="0"/>
              </a:spcAft>
              <a:buNone/>
            </a:pPr>
            <a:r>
              <a:t/>
            </a:r>
            <a:endParaRPr b="0" sz="1200">
              <a:solidFill>
                <a:srgbClr val="202020"/>
              </a:solidFill>
              <a:highlight>
                <a:srgbClr val="FFFFFF"/>
              </a:highlight>
              <a:latin typeface="Arial"/>
              <a:ea typeface="Arial"/>
              <a:cs typeface="Arial"/>
              <a:sym typeface="Arial"/>
            </a:endParaRPr>
          </a:p>
          <a:p>
            <a:pPr indent="0" lvl="0" marL="0" rtl="0" algn="l">
              <a:lnSpc>
                <a:spcPct val="115000"/>
              </a:lnSpc>
              <a:spcBef>
                <a:spcPts val="800"/>
              </a:spcBef>
              <a:spcAft>
                <a:spcPts val="0"/>
              </a:spcAft>
              <a:buNone/>
            </a:pPr>
            <a:r>
              <a:t/>
            </a:r>
            <a:endParaRPr b="0" sz="1400">
              <a:solidFill>
                <a:schemeClr val="dk1"/>
              </a:solidFill>
              <a:latin typeface="Arial"/>
              <a:ea typeface="Arial"/>
              <a:cs typeface="Arial"/>
              <a:sym typeface="Arial"/>
            </a:endParaRPr>
          </a:p>
          <a:p>
            <a:pPr indent="0" lvl="0" marL="0" rtl="0" algn="l">
              <a:lnSpc>
                <a:spcPct val="115000"/>
              </a:lnSpc>
              <a:spcBef>
                <a:spcPts val="0"/>
              </a:spcBef>
              <a:spcAft>
                <a:spcPts val="0"/>
              </a:spcAft>
              <a:buNone/>
            </a:pPr>
            <a:r>
              <a:t/>
            </a:r>
            <a:endParaRPr b="0" sz="1400">
              <a:solidFill>
                <a:schemeClr val="dk1"/>
              </a:solidFill>
              <a:latin typeface="Arial"/>
              <a:ea typeface="Arial"/>
              <a:cs typeface="Arial"/>
              <a:sym typeface="Arial"/>
            </a:endParaRPr>
          </a:p>
          <a:p>
            <a:pPr indent="0" lvl="0" marL="0" rtl="0" algn="l">
              <a:lnSpc>
                <a:spcPct val="115000"/>
              </a:lnSpc>
              <a:spcBef>
                <a:spcPts val="0"/>
              </a:spcBef>
              <a:spcAft>
                <a:spcPts val="0"/>
              </a:spcAft>
              <a:buNone/>
            </a:pPr>
            <a:r>
              <a:t/>
            </a:r>
            <a:endParaRPr b="0" sz="1100">
              <a:solidFill>
                <a:srgbClr val="000000"/>
              </a:solidFill>
              <a:latin typeface="Arial"/>
              <a:ea typeface="Arial"/>
              <a:cs typeface="Arial"/>
              <a:sym typeface="Arial"/>
            </a:endParaRPr>
          </a:p>
          <a:p>
            <a:pPr indent="0" lvl="0" marL="0" rtl="0" algn="l">
              <a:lnSpc>
                <a:spcPct val="115000"/>
              </a:lnSpc>
              <a:spcBef>
                <a:spcPts val="0"/>
              </a:spcBef>
              <a:spcAft>
                <a:spcPts val="0"/>
              </a:spcAft>
              <a:buNone/>
            </a:pPr>
            <a:r>
              <a:t/>
            </a:r>
            <a:endParaRPr b="0" sz="1100">
              <a:solidFill>
                <a:srgbClr val="000000"/>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4" name="Shape 474"/>
        <p:cNvGrpSpPr/>
        <p:nvPr/>
      </p:nvGrpSpPr>
      <p:grpSpPr>
        <a:xfrm>
          <a:off x="0" y="0"/>
          <a:ext cx="0" cy="0"/>
          <a:chOff x="0" y="0"/>
          <a:chExt cx="0" cy="0"/>
        </a:xfrm>
      </p:grpSpPr>
      <p:pic>
        <p:nvPicPr>
          <p:cNvPr id="475" name="Google Shape;475;p71"/>
          <p:cNvPicPr preferRelativeResize="0"/>
          <p:nvPr>
            <p:ph idx="2" type="pic"/>
          </p:nvPr>
        </p:nvPicPr>
        <p:blipFill rotWithShape="1">
          <a:blip r:embed="rId3">
            <a:alphaModFix/>
          </a:blip>
          <a:srcRect b="0" l="34024" r="34024" t="0"/>
          <a:stretch/>
        </p:blipFill>
        <p:spPr>
          <a:xfrm>
            <a:off x="300050" y="0"/>
            <a:ext cx="3286799" cy="5143501"/>
          </a:xfrm>
          <a:prstGeom prst="rect">
            <a:avLst/>
          </a:prstGeom>
        </p:spPr>
      </p:pic>
      <p:sp>
        <p:nvSpPr>
          <p:cNvPr id="476" name="Google Shape;476;p71"/>
          <p:cNvSpPr txBox="1"/>
          <p:nvPr>
            <p:ph idx="1" type="body"/>
          </p:nvPr>
        </p:nvSpPr>
        <p:spPr>
          <a:xfrm>
            <a:off x="4135050" y="1550500"/>
            <a:ext cx="4225800" cy="2040900"/>
          </a:xfrm>
          <a:prstGeom prst="rect">
            <a:avLst/>
          </a:prstGeom>
        </p:spPr>
        <p:txBody>
          <a:bodyPr anchorCtr="0" anchor="t" bIns="0" lIns="0" spcFirstLastPara="1" rIns="0" wrap="square" tIns="0">
            <a:noAutofit/>
          </a:bodyPr>
          <a:lstStyle/>
          <a:p>
            <a:pPr indent="0" lvl="0" marL="0" rtl="0" algn="ctr">
              <a:lnSpc>
                <a:spcPct val="90000"/>
              </a:lnSpc>
              <a:spcBef>
                <a:spcPts val="0"/>
              </a:spcBef>
              <a:spcAft>
                <a:spcPts val="300"/>
              </a:spcAft>
              <a:buNone/>
            </a:pPr>
            <a:r>
              <a:rPr b="0" lang="en-GB" sz="2450">
                <a:solidFill>
                  <a:srgbClr val="0B0C0C"/>
                </a:solidFill>
                <a:highlight>
                  <a:srgbClr val="FFFFFF"/>
                </a:highlight>
                <a:latin typeface="Arial"/>
                <a:ea typeface="Arial"/>
                <a:cs typeface="Arial"/>
                <a:sym typeface="Arial"/>
              </a:rPr>
              <a:t>T</a:t>
            </a:r>
            <a:r>
              <a:rPr b="0" lang="en-GB" sz="2450">
                <a:solidFill>
                  <a:srgbClr val="0B0C0C"/>
                </a:solidFill>
                <a:highlight>
                  <a:srgbClr val="FFFFFF"/>
                </a:highlight>
                <a:latin typeface="Arial"/>
                <a:ea typeface="Arial"/>
                <a:cs typeface="Arial"/>
                <a:sym typeface="Arial"/>
              </a:rPr>
              <a:t>he </a:t>
            </a:r>
            <a:r>
              <a:rPr b="0" i="1" lang="en-GB" sz="2450">
                <a:solidFill>
                  <a:srgbClr val="0B0C0C"/>
                </a:solidFill>
                <a:highlight>
                  <a:srgbClr val="FFFFFF"/>
                </a:highlight>
                <a:latin typeface="Arial"/>
                <a:ea typeface="Arial"/>
                <a:cs typeface="Arial"/>
                <a:sym typeface="Arial"/>
              </a:rPr>
              <a:t>State of Open Data</a:t>
            </a:r>
            <a:r>
              <a:rPr b="0" lang="en-GB" sz="2450">
                <a:solidFill>
                  <a:srgbClr val="0B0C0C"/>
                </a:solidFill>
                <a:highlight>
                  <a:srgbClr val="FFFFFF"/>
                </a:highlight>
                <a:latin typeface="Arial"/>
                <a:ea typeface="Arial"/>
                <a:cs typeface="Arial"/>
                <a:sym typeface="Arial"/>
              </a:rPr>
              <a:t> report provides critical evidence, insights and commentary to the progress and challenges in researchers’ attitudes and behaviors in open data.</a:t>
            </a:r>
            <a:endParaRPr b="0" i="1" sz="2450">
              <a:solidFill>
                <a:srgbClr val="0B0C0C"/>
              </a:solidFill>
              <a:highlight>
                <a:srgbClr val="FFFFFF"/>
              </a:highlight>
              <a:latin typeface="Arial"/>
              <a:ea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0" name="Shape 480"/>
        <p:cNvGrpSpPr/>
        <p:nvPr/>
      </p:nvGrpSpPr>
      <p:grpSpPr>
        <a:xfrm>
          <a:off x="0" y="0"/>
          <a:ext cx="0" cy="0"/>
          <a:chOff x="0" y="0"/>
          <a:chExt cx="0" cy="0"/>
        </a:xfrm>
      </p:grpSpPr>
      <p:pic>
        <p:nvPicPr>
          <p:cNvPr id="481" name="Google Shape;481;p72"/>
          <p:cNvPicPr preferRelativeResize="0"/>
          <p:nvPr/>
        </p:nvPicPr>
        <p:blipFill rotWithShape="1">
          <a:blip r:embed="rId3">
            <a:alphaModFix/>
          </a:blip>
          <a:srcRect b="51806" l="0" r="20197" t="3303"/>
          <a:stretch/>
        </p:blipFill>
        <p:spPr>
          <a:xfrm>
            <a:off x="0" y="0"/>
            <a:ext cx="9144003" cy="2571750"/>
          </a:xfrm>
          <a:prstGeom prst="rect">
            <a:avLst/>
          </a:prstGeom>
          <a:noFill/>
          <a:ln>
            <a:noFill/>
          </a:ln>
        </p:spPr>
      </p:pic>
      <p:pic>
        <p:nvPicPr>
          <p:cNvPr id="482" name="Google Shape;482;p72"/>
          <p:cNvPicPr preferRelativeResize="0"/>
          <p:nvPr/>
        </p:nvPicPr>
        <p:blipFill rotWithShape="1">
          <a:blip r:embed="rId3">
            <a:alphaModFix amt="40000"/>
          </a:blip>
          <a:srcRect b="74543" l="0" r="54744" t="0"/>
          <a:stretch/>
        </p:blipFill>
        <p:spPr>
          <a:xfrm>
            <a:off x="0" y="0"/>
            <a:ext cx="9144003" cy="2571750"/>
          </a:xfrm>
          <a:prstGeom prst="rect">
            <a:avLst/>
          </a:prstGeom>
          <a:noFill/>
          <a:ln>
            <a:noFill/>
          </a:ln>
        </p:spPr>
      </p:pic>
      <p:sp>
        <p:nvSpPr>
          <p:cNvPr id="483" name="Google Shape;483;p72"/>
          <p:cNvSpPr txBox="1"/>
          <p:nvPr>
            <p:ph type="title"/>
          </p:nvPr>
        </p:nvSpPr>
        <p:spPr>
          <a:xfrm>
            <a:off x="647292" y="860837"/>
            <a:ext cx="2381700" cy="303900"/>
          </a:xfrm>
          <a:prstGeom prst="rect">
            <a:avLst/>
          </a:prstGeom>
        </p:spPr>
        <p:txBody>
          <a:bodyPr anchorCtr="0" anchor="t" bIns="0" lIns="0" spcFirstLastPara="1" rIns="0" wrap="square" tIns="0">
            <a:noAutofit/>
          </a:bodyPr>
          <a:lstStyle/>
          <a:p>
            <a:pPr indent="0" lvl="0" marL="0" rtl="0" algn="l">
              <a:spcBef>
                <a:spcPts val="0"/>
              </a:spcBef>
              <a:spcAft>
                <a:spcPts val="300"/>
              </a:spcAft>
              <a:buNone/>
            </a:pPr>
            <a:r>
              <a:rPr lang="en-GB">
                <a:solidFill>
                  <a:schemeClr val="lt1"/>
                </a:solidFill>
              </a:rPr>
              <a:t>PRESENTED BY</a:t>
            </a:r>
            <a:endParaRPr>
              <a:solidFill>
                <a:schemeClr val="lt1"/>
              </a:solidFill>
            </a:endParaRPr>
          </a:p>
        </p:txBody>
      </p:sp>
      <p:sp>
        <p:nvSpPr>
          <p:cNvPr id="484" name="Google Shape;484;p72"/>
          <p:cNvSpPr/>
          <p:nvPr/>
        </p:nvSpPr>
        <p:spPr>
          <a:xfrm>
            <a:off x="659000" y="1397475"/>
            <a:ext cx="2381700" cy="3076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5" name="Google Shape;485;p72"/>
          <p:cNvSpPr txBox="1"/>
          <p:nvPr>
            <p:ph type="title"/>
          </p:nvPr>
        </p:nvSpPr>
        <p:spPr>
          <a:xfrm>
            <a:off x="3713850" y="3066213"/>
            <a:ext cx="3361800" cy="1393800"/>
          </a:xfrm>
          <a:prstGeom prst="rect">
            <a:avLst/>
          </a:prstGeom>
        </p:spPr>
        <p:txBody>
          <a:bodyPr anchorCtr="0" anchor="t" bIns="0" lIns="0" spcFirstLastPara="1" rIns="0" wrap="square" tIns="0">
            <a:noAutofit/>
          </a:bodyPr>
          <a:lstStyle/>
          <a:p>
            <a:pPr indent="0" lvl="0" marL="0" rtl="0" algn="l">
              <a:lnSpc>
                <a:spcPct val="140000"/>
              </a:lnSpc>
              <a:spcBef>
                <a:spcPts val="0"/>
              </a:spcBef>
              <a:spcAft>
                <a:spcPts val="0"/>
              </a:spcAft>
              <a:buNone/>
            </a:pPr>
            <a:r>
              <a:rPr lang="en-GB" sz="1800">
                <a:solidFill>
                  <a:srgbClr val="464646"/>
                </a:solidFill>
              </a:rPr>
              <a:t>ardc.edu.au</a:t>
            </a:r>
            <a:endParaRPr sz="1800">
              <a:solidFill>
                <a:srgbClr val="464646"/>
              </a:solidFill>
            </a:endParaRPr>
          </a:p>
          <a:p>
            <a:pPr indent="0" lvl="0" marL="0" rtl="0" algn="l">
              <a:lnSpc>
                <a:spcPct val="140000"/>
              </a:lnSpc>
              <a:spcBef>
                <a:spcPts val="300"/>
              </a:spcBef>
              <a:spcAft>
                <a:spcPts val="0"/>
              </a:spcAft>
              <a:buNone/>
            </a:pPr>
            <a:r>
              <a:rPr lang="en-GB" sz="1800">
                <a:solidFill>
                  <a:srgbClr val="464646"/>
                </a:solidFill>
              </a:rPr>
              <a:t>natasha.simons@ardc.edu.au</a:t>
            </a:r>
            <a:endParaRPr sz="1800">
              <a:solidFill>
                <a:srgbClr val="464646"/>
              </a:solidFill>
            </a:endParaRPr>
          </a:p>
          <a:p>
            <a:pPr indent="0" lvl="0" marL="0" rtl="0" algn="l">
              <a:lnSpc>
                <a:spcPct val="140000"/>
              </a:lnSpc>
              <a:spcBef>
                <a:spcPts val="300"/>
              </a:spcBef>
              <a:spcAft>
                <a:spcPts val="0"/>
              </a:spcAft>
              <a:buNone/>
            </a:pPr>
            <a:r>
              <a:rPr lang="en-GB" sz="1800">
                <a:solidFill>
                  <a:srgbClr val="464646"/>
                </a:solidFill>
              </a:rPr>
              <a:t>@n_simons</a:t>
            </a:r>
            <a:endParaRPr sz="1800">
              <a:solidFill>
                <a:srgbClr val="464646"/>
              </a:solidFill>
            </a:endParaRPr>
          </a:p>
          <a:p>
            <a:pPr indent="0" lvl="0" marL="0" rtl="0" algn="l">
              <a:lnSpc>
                <a:spcPct val="140000"/>
              </a:lnSpc>
              <a:spcBef>
                <a:spcPts val="300"/>
              </a:spcBef>
              <a:spcAft>
                <a:spcPts val="0"/>
              </a:spcAft>
              <a:buNone/>
            </a:pPr>
            <a:r>
              <a:rPr lang="en-GB" sz="1100" u="sng">
                <a:solidFill>
                  <a:schemeClr val="hlink"/>
                </a:solidFill>
                <a:hlinkClick r:id="rId4"/>
              </a:rPr>
              <a:t>https://www.linkedin.com/in/natasha-simons-69814837/</a:t>
            </a:r>
            <a:endParaRPr sz="100">
              <a:solidFill>
                <a:srgbClr val="464646"/>
              </a:solidFill>
            </a:endParaRPr>
          </a:p>
          <a:p>
            <a:pPr indent="0" lvl="0" marL="0" rtl="0" algn="l">
              <a:lnSpc>
                <a:spcPct val="140000"/>
              </a:lnSpc>
              <a:spcBef>
                <a:spcPts val="300"/>
              </a:spcBef>
              <a:spcAft>
                <a:spcPts val="300"/>
              </a:spcAft>
              <a:buNone/>
            </a:pPr>
            <a:r>
              <a:rPr lang="en-GB" sz="1100" u="sng">
                <a:solidFill>
                  <a:schemeClr val="hlink"/>
                </a:solidFill>
                <a:hlinkClick r:id="rId5"/>
              </a:rPr>
              <a:t>https://orcid.org/0000-0003-0635-1998</a:t>
            </a:r>
            <a:r>
              <a:rPr lang="en-GB" sz="1100">
                <a:solidFill>
                  <a:srgbClr val="464646"/>
                </a:solidFill>
              </a:rPr>
              <a:t>  </a:t>
            </a:r>
            <a:endParaRPr sz="1800">
              <a:solidFill>
                <a:srgbClr val="464646"/>
              </a:solidFill>
            </a:endParaRPr>
          </a:p>
        </p:txBody>
      </p:sp>
      <p:sp>
        <p:nvSpPr>
          <p:cNvPr id="486" name="Google Shape;486;p72"/>
          <p:cNvSpPr txBox="1"/>
          <p:nvPr/>
        </p:nvSpPr>
        <p:spPr>
          <a:xfrm>
            <a:off x="3374396" y="1768004"/>
            <a:ext cx="4040700" cy="602700"/>
          </a:xfrm>
          <a:prstGeom prst="rect">
            <a:avLst/>
          </a:prstGeom>
          <a:noFill/>
          <a:ln>
            <a:noFill/>
          </a:ln>
        </p:spPr>
        <p:txBody>
          <a:bodyPr anchorCtr="0" anchor="t" bIns="0" lIns="0" spcFirstLastPara="1" rIns="0" wrap="square" tIns="0">
            <a:noAutofit/>
          </a:bodyPr>
          <a:lstStyle/>
          <a:p>
            <a:pPr indent="0" lvl="0" marL="0" rtl="0" algn="l">
              <a:lnSpc>
                <a:spcPct val="85000"/>
              </a:lnSpc>
              <a:spcBef>
                <a:spcPts val="0"/>
              </a:spcBef>
              <a:spcAft>
                <a:spcPts val="0"/>
              </a:spcAft>
              <a:buNone/>
            </a:pPr>
            <a:r>
              <a:rPr lang="en-GB" sz="2400">
                <a:solidFill>
                  <a:schemeClr val="lt1"/>
                </a:solidFill>
                <a:latin typeface="Calibri"/>
                <a:ea typeface="Calibri"/>
                <a:cs typeface="Calibri"/>
                <a:sym typeface="Calibri"/>
              </a:rPr>
              <a:t>Natasha Simons</a:t>
            </a:r>
            <a:endParaRPr sz="2400">
              <a:solidFill>
                <a:schemeClr val="lt1"/>
              </a:solidFill>
              <a:latin typeface="Calibri"/>
              <a:ea typeface="Calibri"/>
              <a:cs typeface="Calibri"/>
              <a:sym typeface="Calibri"/>
            </a:endParaRPr>
          </a:p>
          <a:p>
            <a:pPr indent="0" lvl="0" marL="0" rtl="0" algn="l">
              <a:lnSpc>
                <a:spcPct val="85000"/>
              </a:lnSpc>
              <a:spcBef>
                <a:spcPts val="500"/>
              </a:spcBef>
              <a:spcAft>
                <a:spcPts val="0"/>
              </a:spcAft>
              <a:buNone/>
            </a:pPr>
            <a:r>
              <a:rPr lang="en-GB" sz="1800">
                <a:solidFill>
                  <a:schemeClr val="lt1"/>
                </a:solidFill>
                <a:latin typeface="Calibri"/>
                <a:ea typeface="Calibri"/>
                <a:cs typeface="Calibri"/>
                <a:sym typeface="Calibri"/>
              </a:rPr>
              <a:t>Associate Director, </a:t>
            </a:r>
            <a:r>
              <a:rPr i="1" lang="en-GB" sz="1800">
                <a:solidFill>
                  <a:schemeClr val="lt1"/>
                </a:solidFill>
                <a:latin typeface="Calibri"/>
                <a:ea typeface="Calibri"/>
                <a:cs typeface="Calibri"/>
                <a:sym typeface="Calibri"/>
              </a:rPr>
              <a:t>Data &amp; Services, ARDC</a:t>
            </a:r>
            <a:endParaRPr i="1" sz="1800">
              <a:solidFill>
                <a:schemeClr val="lt1"/>
              </a:solidFill>
              <a:latin typeface="Calibri"/>
              <a:ea typeface="Calibri"/>
              <a:cs typeface="Calibri"/>
              <a:sym typeface="Calibri"/>
            </a:endParaRPr>
          </a:p>
        </p:txBody>
      </p:sp>
      <p:pic>
        <p:nvPicPr>
          <p:cNvPr id="487" name="Google Shape;487;p72"/>
          <p:cNvPicPr preferRelativeResize="0"/>
          <p:nvPr/>
        </p:nvPicPr>
        <p:blipFill rotWithShape="1">
          <a:blip r:embed="rId6">
            <a:alphaModFix/>
          </a:blip>
          <a:srcRect b="0" l="0" r="0" t="0"/>
          <a:stretch/>
        </p:blipFill>
        <p:spPr>
          <a:xfrm>
            <a:off x="3359130" y="3096300"/>
            <a:ext cx="251375" cy="251375"/>
          </a:xfrm>
          <a:prstGeom prst="rect">
            <a:avLst/>
          </a:prstGeom>
          <a:noFill/>
          <a:ln>
            <a:noFill/>
          </a:ln>
        </p:spPr>
      </p:pic>
      <p:pic>
        <p:nvPicPr>
          <p:cNvPr id="488" name="Google Shape;488;p72"/>
          <p:cNvPicPr preferRelativeResize="0"/>
          <p:nvPr/>
        </p:nvPicPr>
        <p:blipFill rotWithShape="1">
          <a:blip r:embed="rId7">
            <a:alphaModFix/>
          </a:blip>
          <a:srcRect b="0" l="0" r="0" t="0"/>
          <a:stretch/>
        </p:blipFill>
        <p:spPr>
          <a:xfrm>
            <a:off x="3359150" y="4222950"/>
            <a:ext cx="251375" cy="251375"/>
          </a:xfrm>
          <a:prstGeom prst="rect">
            <a:avLst/>
          </a:prstGeom>
          <a:noFill/>
          <a:ln>
            <a:noFill/>
          </a:ln>
        </p:spPr>
      </p:pic>
      <p:pic>
        <p:nvPicPr>
          <p:cNvPr id="489" name="Google Shape;489;p72"/>
          <p:cNvPicPr preferRelativeResize="0"/>
          <p:nvPr/>
        </p:nvPicPr>
        <p:blipFill rotWithShape="1">
          <a:blip r:embed="rId8">
            <a:alphaModFix/>
          </a:blip>
          <a:srcRect b="0" l="0" r="0" t="0"/>
          <a:stretch/>
        </p:blipFill>
        <p:spPr>
          <a:xfrm>
            <a:off x="3359150" y="3847400"/>
            <a:ext cx="251375" cy="251375"/>
          </a:xfrm>
          <a:prstGeom prst="rect">
            <a:avLst/>
          </a:prstGeom>
          <a:noFill/>
          <a:ln>
            <a:noFill/>
          </a:ln>
        </p:spPr>
      </p:pic>
      <p:pic>
        <p:nvPicPr>
          <p:cNvPr id="490" name="Google Shape;490;p72"/>
          <p:cNvPicPr preferRelativeResize="0"/>
          <p:nvPr/>
        </p:nvPicPr>
        <p:blipFill rotWithShape="1">
          <a:blip r:embed="rId9">
            <a:alphaModFix/>
          </a:blip>
          <a:srcRect b="0" l="0" r="0" t="0"/>
          <a:stretch/>
        </p:blipFill>
        <p:spPr>
          <a:xfrm>
            <a:off x="3359143" y="3471858"/>
            <a:ext cx="251375" cy="251375"/>
          </a:xfrm>
          <a:prstGeom prst="rect">
            <a:avLst/>
          </a:prstGeom>
          <a:noFill/>
          <a:ln>
            <a:noFill/>
          </a:ln>
        </p:spPr>
      </p:pic>
      <p:pic>
        <p:nvPicPr>
          <p:cNvPr id="491" name="Google Shape;491;p72"/>
          <p:cNvPicPr preferRelativeResize="0"/>
          <p:nvPr/>
        </p:nvPicPr>
        <p:blipFill>
          <a:blip r:embed="rId10">
            <a:alphaModFix/>
          </a:blip>
          <a:stretch>
            <a:fillRect/>
          </a:stretch>
        </p:blipFill>
        <p:spPr>
          <a:xfrm>
            <a:off x="701225" y="1450825"/>
            <a:ext cx="2273850" cy="2814174"/>
          </a:xfrm>
          <a:prstGeom prst="rect">
            <a:avLst/>
          </a:prstGeom>
          <a:noFill/>
          <a:ln>
            <a:noFill/>
          </a:ln>
        </p:spPr>
      </p:pic>
      <p:pic>
        <p:nvPicPr>
          <p:cNvPr id="492" name="Google Shape;492;p72"/>
          <p:cNvPicPr preferRelativeResize="0"/>
          <p:nvPr/>
        </p:nvPicPr>
        <p:blipFill>
          <a:blip r:embed="rId11">
            <a:alphaModFix/>
          </a:blip>
          <a:stretch>
            <a:fillRect/>
          </a:stretch>
        </p:blipFill>
        <p:spPr>
          <a:xfrm>
            <a:off x="3359147" y="4598500"/>
            <a:ext cx="251374" cy="251357"/>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6" name="Shape 496"/>
        <p:cNvGrpSpPr/>
        <p:nvPr/>
      </p:nvGrpSpPr>
      <p:grpSpPr>
        <a:xfrm>
          <a:off x="0" y="0"/>
          <a:ext cx="0" cy="0"/>
          <a:chOff x="0" y="0"/>
          <a:chExt cx="0" cy="0"/>
        </a:xfrm>
      </p:grpSpPr>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2" name="Shape 402"/>
        <p:cNvGrpSpPr/>
        <p:nvPr/>
      </p:nvGrpSpPr>
      <p:grpSpPr>
        <a:xfrm>
          <a:off x="0" y="0"/>
          <a:ext cx="0" cy="0"/>
          <a:chOff x="0" y="0"/>
          <a:chExt cx="0" cy="0"/>
        </a:xfrm>
      </p:grpSpPr>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6" name="Shape 406"/>
        <p:cNvGrpSpPr/>
        <p:nvPr/>
      </p:nvGrpSpPr>
      <p:grpSpPr>
        <a:xfrm>
          <a:off x="0" y="0"/>
          <a:ext cx="0" cy="0"/>
          <a:chOff x="0" y="0"/>
          <a:chExt cx="0" cy="0"/>
        </a:xfrm>
      </p:grpSpPr>
      <p:pic>
        <p:nvPicPr>
          <p:cNvPr id="407" name="Google Shape;407;p61"/>
          <p:cNvPicPr preferRelativeResize="0"/>
          <p:nvPr/>
        </p:nvPicPr>
        <p:blipFill rotWithShape="1">
          <a:blip r:embed="rId3">
            <a:alphaModFix/>
          </a:blip>
          <a:srcRect b="308" l="0" r="0" t="298"/>
          <a:stretch/>
        </p:blipFill>
        <p:spPr>
          <a:xfrm>
            <a:off x="3586750" y="819238"/>
            <a:ext cx="1669276" cy="540887"/>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1" name="Shape 411"/>
        <p:cNvGrpSpPr/>
        <p:nvPr/>
      </p:nvGrpSpPr>
      <p:grpSpPr>
        <a:xfrm>
          <a:off x="0" y="0"/>
          <a:ext cx="0" cy="0"/>
          <a:chOff x="0" y="0"/>
          <a:chExt cx="0" cy="0"/>
        </a:xfrm>
      </p:grpSpPr>
      <p:pic>
        <p:nvPicPr>
          <p:cNvPr id="412" name="Google Shape;412;p62"/>
          <p:cNvPicPr preferRelativeResize="0"/>
          <p:nvPr>
            <p:ph idx="2" type="pic"/>
          </p:nvPr>
        </p:nvPicPr>
        <p:blipFill rotWithShape="1">
          <a:blip r:embed="rId3">
            <a:alphaModFix/>
          </a:blip>
          <a:srcRect b="0" l="34024" r="34024" t="0"/>
          <a:stretch/>
        </p:blipFill>
        <p:spPr>
          <a:xfrm>
            <a:off x="300050" y="0"/>
            <a:ext cx="3286799" cy="5143501"/>
          </a:xfrm>
          <a:prstGeom prst="rect">
            <a:avLst/>
          </a:prstGeom>
        </p:spPr>
      </p:pic>
      <p:sp>
        <p:nvSpPr>
          <p:cNvPr id="413" name="Google Shape;413;p62"/>
          <p:cNvSpPr txBox="1"/>
          <p:nvPr>
            <p:ph type="title"/>
          </p:nvPr>
        </p:nvSpPr>
        <p:spPr>
          <a:xfrm>
            <a:off x="4135250" y="855680"/>
            <a:ext cx="2381700" cy="303900"/>
          </a:xfrm>
          <a:prstGeom prst="rect">
            <a:avLst/>
          </a:prstGeom>
        </p:spPr>
        <p:txBody>
          <a:bodyPr anchorCtr="0" anchor="t" bIns="0" lIns="0" spcFirstLastPara="1" rIns="0" wrap="square" tIns="0">
            <a:noAutofit/>
          </a:bodyPr>
          <a:lstStyle/>
          <a:p>
            <a:pPr indent="0" lvl="0" marL="0" rtl="0" algn="l">
              <a:spcBef>
                <a:spcPts val="0"/>
              </a:spcBef>
              <a:spcAft>
                <a:spcPts val="300"/>
              </a:spcAft>
              <a:buNone/>
            </a:pPr>
            <a:r>
              <a:rPr lang="en-GB"/>
              <a:t>Data saves lives</a:t>
            </a:r>
            <a:endParaRPr b="0" sz="2400"/>
          </a:p>
        </p:txBody>
      </p:sp>
      <p:sp>
        <p:nvSpPr>
          <p:cNvPr id="414" name="Google Shape;414;p62"/>
          <p:cNvSpPr txBox="1"/>
          <p:nvPr>
            <p:ph idx="1" type="body"/>
          </p:nvPr>
        </p:nvSpPr>
        <p:spPr>
          <a:xfrm>
            <a:off x="4135050" y="1550500"/>
            <a:ext cx="4225800" cy="2906400"/>
          </a:xfrm>
          <a:prstGeom prst="rect">
            <a:avLst/>
          </a:prstGeom>
        </p:spPr>
        <p:txBody>
          <a:bodyPr anchorCtr="0" anchor="t" bIns="0" lIns="0" spcFirstLastPara="1" rIns="0" wrap="square" tIns="0">
            <a:noAutofit/>
          </a:bodyPr>
          <a:lstStyle/>
          <a:p>
            <a:pPr indent="0" lvl="0" marL="0" rtl="0" algn="l">
              <a:lnSpc>
                <a:spcPct val="90000"/>
              </a:lnSpc>
              <a:spcBef>
                <a:spcPts val="0"/>
              </a:spcBef>
              <a:spcAft>
                <a:spcPts val="0"/>
              </a:spcAft>
              <a:buNone/>
            </a:pPr>
            <a:r>
              <a:rPr b="0" lang="en-GB" sz="1250">
                <a:solidFill>
                  <a:srgbClr val="0B0C0C"/>
                </a:solidFill>
                <a:highlight>
                  <a:srgbClr val="FFFFFF"/>
                </a:highlight>
                <a:latin typeface="Arial"/>
                <a:ea typeface="Arial"/>
                <a:cs typeface="Arial"/>
                <a:sym typeface="Arial"/>
              </a:rPr>
              <a:t>The use of NHS data was at the forefront of this country’s fight against coronavirus (COVID-19), helping us to remove restrictions and return on the path to normal life.</a:t>
            </a:r>
            <a:endParaRPr b="0" sz="1250">
              <a:solidFill>
                <a:srgbClr val="0B0C0C"/>
              </a:solidFill>
              <a:highlight>
                <a:srgbClr val="FFFFFF"/>
              </a:highlight>
              <a:latin typeface="Arial"/>
              <a:ea typeface="Arial"/>
              <a:cs typeface="Arial"/>
              <a:sym typeface="Arial"/>
            </a:endParaRPr>
          </a:p>
          <a:p>
            <a:pPr indent="0" lvl="0" marL="0" rtl="0" algn="l">
              <a:lnSpc>
                <a:spcPct val="90000"/>
              </a:lnSpc>
              <a:spcBef>
                <a:spcPts val="300"/>
              </a:spcBef>
              <a:spcAft>
                <a:spcPts val="0"/>
              </a:spcAft>
              <a:buNone/>
            </a:pPr>
            <a:r>
              <a:t/>
            </a:r>
            <a:endParaRPr b="0" sz="1250">
              <a:solidFill>
                <a:srgbClr val="0B0C0C"/>
              </a:solidFill>
              <a:highlight>
                <a:srgbClr val="FFFFFF"/>
              </a:highlight>
              <a:latin typeface="Arial"/>
              <a:ea typeface="Arial"/>
              <a:cs typeface="Arial"/>
              <a:sym typeface="Arial"/>
            </a:endParaRPr>
          </a:p>
          <a:p>
            <a:pPr indent="0" lvl="0" marL="0" rtl="0" algn="l">
              <a:lnSpc>
                <a:spcPct val="90000"/>
              </a:lnSpc>
              <a:spcBef>
                <a:spcPts val="300"/>
              </a:spcBef>
              <a:spcAft>
                <a:spcPts val="0"/>
              </a:spcAft>
              <a:buNone/>
            </a:pPr>
            <a:r>
              <a:rPr b="0" lang="en-GB" sz="1250">
                <a:solidFill>
                  <a:srgbClr val="0B0C0C"/>
                </a:solidFill>
                <a:highlight>
                  <a:srgbClr val="FFFFFF"/>
                </a:highlight>
                <a:latin typeface="Arial"/>
                <a:ea typeface="Arial"/>
                <a:cs typeface="Arial"/>
                <a:sym typeface="Arial"/>
              </a:rPr>
              <a:t>We cannot deliver the change that we need to see – [in health] – unless we embrace the digital revolution and the opportunities that data-driven technologies provide.</a:t>
            </a:r>
            <a:endParaRPr b="0" sz="1250">
              <a:solidFill>
                <a:srgbClr val="0B0C0C"/>
              </a:solidFill>
              <a:highlight>
                <a:srgbClr val="FFFFFF"/>
              </a:highlight>
              <a:latin typeface="Arial"/>
              <a:ea typeface="Arial"/>
              <a:cs typeface="Arial"/>
              <a:sym typeface="Arial"/>
            </a:endParaRPr>
          </a:p>
          <a:p>
            <a:pPr indent="0" lvl="0" marL="0" rtl="0" algn="l">
              <a:lnSpc>
                <a:spcPct val="90000"/>
              </a:lnSpc>
              <a:spcBef>
                <a:spcPts val="300"/>
              </a:spcBef>
              <a:spcAft>
                <a:spcPts val="0"/>
              </a:spcAft>
              <a:buNone/>
            </a:pPr>
            <a:r>
              <a:t/>
            </a:r>
            <a:endParaRPr b="0" sz="1250">
              <a:solidFill>
                <a:srgbClr val="0B0C0C"/>
              </a:solidFill>
              <a:highlight>
                <a:srgbClr val="FFFFFF"/>
              </a:highlight>
              <a:latin typeface="Arial"/>
              <a:ea typeface="Arial"/>
              <a:cs typeface="Arial"/>
              <a:sym typeface="Arial"/>
            </a:endParaRPr>
          </a:p>
          <a:p>
            <a:pPr indent="0" lvl="0" marL="0" rtl="0" algn="l">
              <a:lnSpc>
                <a:spcPct val="90000"/>
              </a:lnSpc>
              <a:spcBef>
                <a:spcPts val="300"/>
              </a:spcBef>
              <a:spcAft>
                <a:spcPts val="0"/>
              </a:spcAft>
              <a:buNone/>
            </a:pPr>
            <a:r>
              <a:rPr b="0" lang="en-GB" sz="1250">
                <a:solidFill>
                  <a:srgbClr val="0B0C0C"/>
                </a:solidFill>
                <a:highlight>
                  <a:srgbClr val="FFFFFF"/>
                </a:highlight>
                <a:latin typeface="Arial"/>
                <a:ea typeface="Arial"/>
                <a:cs typeface="Arial"/>
                <a:sym typeface="Arial"/>
              </a:rPr>
              <a:t>The title of this strategy says it all: data saves lives. If we put this plan into action, and unlock the incredible power that data possesses, we can bring the future forward, and make us all healthier and safer.</a:t>
            </a:r>
            <a:endParaRPr b="0" sz="1250">
              <a:solidFill>
                <a:srgbClr val="0B0C0C"/>
              </a:solidFill>
              <a:highlight>
                <a:srgbClr val="FFFFFF"/>
              </a:highlight>
              <a:latin typeface="Arial"/>
              <a:ea typeface="Arial"/>
              <a:cs typeface="Arial"/>
              <a:sym typeface="Arial"/>
            </a:endParaRPr>
          </a:p>
          <a:p>
            <a:pPr indent="0" lvl="0" marL="0" rtl="0" algn="l">
              <a:lnSpc>
                <a:spcPct val="90000"/>
              </a:lnSpc>
              <a:spcBef>
                <a:spcPts val="300"/>
              </a:spcBef>
              <a:spcAft>
                <a:spcPts val="0"/>
              </a:spcAft>
              <a:buNone/>
            </a:pPr>
            <a:r>
              <a:t/>
            </a:r>
            <a:endParaRPr b="0" sz="1250">
              <a:solidFill>
                <a:srgbClr val="0B0C0C"/>
              </a:solidFill>
              <a:highlight>
                <a:srgbClr val="FFFFFF"/>
              </a:highlight>
              <a:latin typeface="Arial"/>
              <a:ea typeface="Arial"/>
              <a:cs typeface="Arial"/>
              <a:sym typeface="Arial"/>
            </a:endParaRPr>
          </a:p>
          <a:p>
            <a:pPr indent="0" lvl="0" marL="0" rtl="0" algn="l">
              <a:lnSpc>
                <a:spcPct val="90000"/>
              </a:lnSpc>
              <a:spcBef>
                <a:spcPts val="300"/>
              </a:spcBef>
              <a:spcAft>
                <a:spcPts val="300"/>
              </a:spcAft>
              <a:buNone/>
            </a:pPr>
            <a:r>
              <a:rPr b="0" i="1" lang="en-GB" sz="1250">
                <a:solidFill>
                  <a:srgbClr val="0B0C0C"/>
                </a:solidFill>
                <a:highlight>
                  <a:srgbClr val="FFFFFF"/>
                </a:highlight>
                <a:latin typeface="Arial"/>
                <a:ea typeface="Arial"/>
                <a:cs typeface="Arial"/>
                <a:sym typeface="Arial"/>
              </a:rPr>
              <a:t>UK government report: </a:t>
            </a:r>
            <a:r>
              <a:rPr b="0" i="1" lang="en-GB" sz="1250" u="sng">
                <a:solidFill>
                  <a:schemeClr val="hlink"/>
                </a:solidFill>
                <a:highlight>
                  <a:srgbClr val="FFFFFF"/>
                </a:highlight>
                <a:latin typeface="Arial"/>
                <a:ea typeface="Arial"/>
                <a:cs typeface="Arial"/>
                <a:sym typeface="Arial"/>
                <a:hlinkClick r:id="rId4"/>
              </a:rPr>
              <a:t>data saves lives</a:t>
            </a:r>
            <a:r>
              <a:rPr b="0" i="1" lang="en-GB" sz="1250">
                <a:solidFill>
                  <a:srgbClr val="0B0C0C"/>
                </a:solidFill>
                <a:highlight>
                  <a:srgbClr val="FFFFFF"/>
                </a:highlight>
                <a:latin typeface="Arial"/>
                <a:ea typeface="Arial"/>
                <a:cs typeface="Arial"/>
                <a:sym typeface="Arial"/>
              </a:rPr>
              <a:t>, 15 June 2022</a:t>
            </a:r>
            <a:endParaRPr b="0" i="1" sz="1250">
              <a:solidFill>
                <a:srgbClr val="0B0C0C"/>
              </a:solidFill>
              <a:highlight>
                <a:srgbClr val="FFFFFF"/>
              </a:highlight>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8" name="Shape 418"/>
        <p:cNvGrpSpPr/>
        <p:nvPr/>
      </p:nvGrpSpPr>
      <p:grpSpPr>
        <a:xfrm>
          <a:off x="0" y="0"/>
          <a:ext cx="0" cy="0"/>
          <a:chOff x="0" y="0"/>
          <a:chExt cx="0" cy="0"/>
        </a:xfrm>
      </p:grpSpPr>
      <p:pic>
        <p:nvPicPr>
          <p:cNvPr id="419" name="Google Shape;419;p63"/>
          <p:cNvPicPr preferRelativeResize="0"/>
          <p:nvPr>
            <p:ph idx="2" type="pic"/>
          </p:nvPr>
        </p:nvPicPr>
        <p:blipFill rotWithShape="1">
          <a:blip r:embed="rId3">
            <a:alphaModFix/>
          </a:blip>
          <a:srcRect b="0" l="28555" r="28555" t="0"/>
          <a:stretch/>
        </p:blipFill>
        <p:spPr>
          <a:xfrm>
            <a:off x="5032250" y="0"/>
            <a:ext cx="3837901" cy="4474199"/>
          </a:xfrm>
          <a:prstGeom prst="rect">
            <a:avLst/>
          </a:prstGeom>
        </p:spPr>
      </p:pic>
      <p:sp>
        <p:nvSpPr>
          <p:cNvPr id="420" name="Google Shape;420;p63"/>
          <p:cNvSpPr txBox="1"/>
          <p:nvPr>
            <p:ph type="title"/>
          </p:nvPr>
        </p:nvSpPr>
        <p:spPr>
          <a:xfrm>
            <a:off x="429150" y="532200"/>
            <a:ext cx="4313400" cy="303900"/>
          </a:xfrm>
          <a:prstGeom prst="rect">
            <a:avLst/>
          </a:prstGeom>
        </p:spPr>
        <p:txBody>
          <a:bodyPr anchorCtr="0" anchor="t" bIns="0" lIns="0" spcFirstLastPara="1" rIns="0" wrap="square" tIns="0">
            <a:noAutofit/>
          </a:bodyPr>
          <a:lstStyle/>
          <a:p>
            <a:pPr indent="0" lvl="0" marL="0" rtl="0" algn="l">
              <a:spcBef>
                <a:spcPts val="0"/>
              </a:spcBef>
              <a:spcAft>
                <a:spcPts val="300"/>
              </a:spcAft>
              <a:buNone/>
            </a:pPr>
            <a:r>
              <a:rPr lang="en-GB"/>
              <a:t>Why isn’t data sharing the norm?</a:t>
            </a:r>
            <a:endParaRPr b="0" sz="2400"/>
          </a:p>
        </p:txBody>
      </p:sp>
      <p:sp>
        <p:nvSpPr>
          <p:cNvPr id="421" name="Google Shape;421;p63"/>
          <p:cNvSpPr txBox="1"/>
          <p:nvPr>
            <p:ph idx="1" type="body"/>
          </p:nvPr>
        </p:nvSpPr>
        <p:spPr>
          <a:xfrm>
            <a:off x="599700" y="1118550"/>
            <a:ext cx="4143000" cy="2906400"/>
          </a:xfrm>
          <a:prstGeom prst="rect">
            <a:avLst/>
          </a:prstGeom>
        </p:spPr>
        <p:txBody>
          <a:bodyPr anchorCtr="0" anchor="t" bIns="0" lIns="0" spcFirstLastPara="1" rIns="0" wrap="square" tIns="0">
            <a:noAutofit/>
          </a:bodyPr>
          <a:lstStyle/>
          <a:p>
            <a:pPr indent="0" lvl="0" marL="0" rtl="0" algn="l">
              <a:lnSpc>
                <a:spcPct val="90000"/>
              </a:lnSpc>
              <a:spcBef>
                <a:spcPts val="0"/>
              </a:spcBef>
              <a:spcAft>
                <a:spcPts val="0"/>
              </a:spcAft>
              <a:buNone/>
            </a:pPr>
            <a:r>
              <a:rPr b="0" lang="en-GB" sz="1300"/>
              <a:t>Many complex and interrelated reasons, such as:</a:t>
            </a:r>
            <a:endParaRPr b="0" sz="1300"/>
          </a:p>
          <a:p>
            <a:pPr indent="-311150" lvl="0" marL="457200" rtl="0" algn="l">
              <a:lnSpc>
                <a:spcPct val="90000"/>
              </a:lnSpc>
              <a:spcBef>
                <a:spcPts val="600"/>
              </a:spcBef>
              <a:spcAft>
                <a:spcPts val="0"/>
              </a:spcAft>
              <a:buSzPts val="1300"/>
              <a:buChar char="●"/>
            </a:pPr>
            <a:r>
              <a:rPr b="0" lang="en-GB" sz="1300"/>
              <a:t>Researchers’ concerns - more than ever before (misuse, mistakes, inappropriate credit, others might get the scoop, sensitive data, copyright etc)</a:t>
            </a:r>
            <a:endParaRPr b="0" sz="1300"/>
          </a:p>
          <a:p>
            <a:pPr indent="-311150" lvl="0" marL="457200" rtl="0" algn="l">
              <a:lnSpc>
                <a:spcPct val="90000"/>
              </a:lnSpc>
              <a:spcBef>
                <a:spcPts val="300"/>
              </a:spcBef>
              <a:spcAft>
                <a:spcPts val="0"/>
              </a:spcAft>
              <a:buSzPts val="1300"/>
              <a:buChar char="●"/>
            </a:pPr>
            <a:r>
              <a:rPr b="0" lang="en-GB" sz="1300"/>
              <a:t>Lack of rewards, incentives - misalignment between data policies and academic reward</a:t>
            </a:r>
            <a:endParaRPr b="0" sz="1300"/>
          </a:p>
          <a:p>
            <a:pPr indent="-311150" lvl="0" marL="457200" rtl="0" algn="l">
              <a:lnSpc>
                <a:spcPct val="90000"/>
              </a:lnSpc>
              <a:spcBef>
                <a:spcPts val="300"/>
              </a:spcBef>
              <a:spcAft>
                <a:spcPts val="0"/>
              </a:spcAft>
              <a:buSzPts val="1300"/>
              <a:buChar char="●"/>
            </a:pPr>
            <a:r>
              <a:rPr b="0" lang="en-GB" sz="1300"/>
              <a:t>Not easy to share data, takes work to make data FAIR, requires skills/knowledge</a:t>
            </a:r>
            <a:endParaRPr b="0" sz="1300"/>
          </a:p>
          <a:p>
            <a:pPr indent="-311150" lvl="0" marL="457200" rtl="0" algn="l">
              <a:lnSpc>
                <a:spcPct val="90000"/>
              </a:lnSpc>
              <a:spcBef>
                <a:spcPts val="300"/>
              </a:spcBef>
              <a:spcAft>
                <a:spcPts val="0"/>
              </a:spcAft>
              <a:buSzPts val="1300"/>
              <a:buChar char="●"/>
            </a:pPr>
            <a:r>
              <a:rPr b="0" lang="en-GB" sz="1300"/>
              <a:t>Not built into research funding (grants)</a:t>
            </a:r>
            <a:endParaRPr b="0" sz="1300"/>
          </a:p>
          <a:p>
            <a:pPr indent="-311150" lvl="0" marL="457200" rtl="0" algn="l">
              <a:lnSpc>
                <a:spcPct val="90000"/>
              </a:lnSpc>
              <a:spcBef>
                <a:spcPts val="300"/>
              </a:spcBef>
              <a:spcAft>
                <a:spcPts val="0"/>
              </a:spcAft>
              <a:buSzPts val="1300"/>
              <a:buChar char="●"/>
            </a:pPr>
            <a:r>
              <a:rPr b="0" lang="en-GB" sz="1300"/>
              <a:t>Infrastructure needs (“which repository to use?” but also access to supercomputing, facilities etc)</a:t>
            </a:r>
            <a:endParaRPr b="0" sz="1300"/>
          </a:p>
          <a:p>
            <a:pPr indent="-311150" lvl="0" marL="457200" rtl="0" algn="l">
              <a:lnSpc>
                <a:spcPct val="90000"/>
              </a:lnSpc>
              <a:spcBef>
                <a:spcPts val="300"/>
              </a:spcBef>
              <a:spcAft>
                <a:spcPts val="0"/>
              </a:spcAft>
              <a:buSzPts val="1300"/>
              <a:buChar char="●"/>
            </a:pPr>
            <a:r>
              <a:rPr b="0" lang="en-GB" sz="1300"/>
              <a:t>Not built into research from the start (harder to do at the end)</a:t>
            </a:r>
            <a:endParaRPr b="0" sz="1300"/>
          </a:p>
          <a:p>
            <a:pPr indent="-311150" lvl="0" marL="457200" rtl="0" algn="l">
              <a:lnSpc>
                <a:spcPct val="90000"/>
              </a:lnSpc>
              <a:spcBef>
                <a:spcPts val="300"/>
              </a:spcBef>
              <a:spcAft>
                <a:spcPts val="0"/>
              </a:spcAft>
              <a:buSzPts val="1300"/>
              <a:buChar char="●"/>
            </a:pPr>
            <a:r>
              <a:rPr b="0" lang="en-GB" sz="1300"/>
              <a:t>Publishers tend to require a data availability statement and recommend data deposit in a repository</a:t>
            </a:r>
            <a:endParaRPr b="0" sz="1300"/>
          </a:p>
          <a:p>
            <a:pPr indent="-311150" lvl="0" marL="457200" rtl="0" algn="l">
              <a:lnSpc>
                <a:spcPct val="90000"/>
              </a:lnSpc>
              <a:spcBef>
                <a:spcPts val="300"/>
              </a:spcBef>
              <a:spcAft>
                <a:spcPts val="300"/>
              </a:spcAft>
              <a:buSzPts val="1300"/>
              <a:buChar char="●"/>
            </a:pPr>
            <a:r>
              <a:rPr b="0" lang="en-GB" sz="1300"/>
              <a:t>Funders ask for DMPs but do not tend to check data availability post funding</a:t>
            </a:r>
            <a:endParaRPr sz="13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5" name="Shape 425"/>
        <p:cNvGrpSpPr/>
        <p:nvPr/>
      </p:nvGrpSpPr>
      <p:grpSpPr>
        <a:xfrm>
          <a:off x="0" y="0"/>
          <a:ext cx="0" cy="0"/>
          <a:chOff x="0" y="0"/>
          <a:chExt cx="0" cy="0"/>
        </a:xfrm>
      </p:grpSpPr>
      <p:pic>
        <p:nvPicPr>
          <p:cNvPr id="426" name="Google Shape;426;p64"/>
          <p:cNvPicPr preferRelativeResize="0"/>
          <p:nvPr>
            <p:ph idx="2" type="pic"/>
          </p:nvPr>
        </p:nvPicPr>
        <p:blipFill rotWithShape="1">
          <a:blip r:embed="rId3">
            <a:alphaModFix/>
          </a:blip>
          <a:srcRect b="0" l="34024" r="34024" t="0"/>
          <a:stretch/>
        </p:blipFill>
        <p:spPr>
          <a:xfrm>
            <a:off x="300050" y="0"/>
            <a:ext cx="3286799" cy="5143501"/>
          </a:xfrm>
          <a:prstGeom prst="rect">
            <a:avLst/>
          </a:prstGeom>
        </p:spPr>
      </p:pic>
      <p:sp>
        <p:nvSpPr>
          <p:cNvPr id="427" name="Google Shape;427;p64"/>
          <p:cNvSpPr txBox="1"/>
          <p:nvPr>
            <p:ph idx="1" type="body"/>
          </p:nvPr>
        </p:nvSpPr>
        <p:spPr>
          <a:xfrm>
            <a:off x="4135050" y="1550500"/>
            <a:ext cx="4225800" cy="2040900"/>
          </a:xfrm>
          <a:prstGeom prst="rect">
            <a:avLst/>
          </a:prstGeom>
        </p:spPr>
        <p:txBody>
          <a:bodyPr anchorCtr="0" anchor="t" bIns="0" lIns="0" spcFirstLastPara="1" rIns="0" wrap="square" tIns="0">
            <a:noAutofit/>
          </a:bodyPr>
          <a:lstStyle/>
          <a:p>
            <a:pPr indent="0" lvl="0" marL="0" rtl="0" algn="ctr">
              <a:lnSpc>
                <a:spcPct val="90000"/>
              </a:lnSpc>
              <a:spcBef>
                <a:spcPts val="0"/>
              </a:spcBef>
              <a:spcAft>
                <a:spcPts val="0"/>
              </a:spcAft>
              <a:buNone/>
            </a:pPr>
            <a:r>
              <a:rPr b="0" lang="en-GB" sz="2450">
                <a:solidFill>
                  <a:srgbClr val="0B0C0C"/>
                </a:solidFill>
                <a:highlight>
                  <a:srgbClr val="FFFFFF"/>
                </a:highlight>
                <a:latin typeface="Arial"/>
                <a:ea typeface="Arial"/>
                <a:cs typeface="Arial"/>
                <a:sym typeface="Arial"/>
              </a:rPr>
              <a:t>We need harmony </a:t>
            </a:r>
            <a:endParaRPr b="0" sz="2450">
              <a:solidFill>
                <a:srgbClr val="0B0C0C"/>
              </a:solidFill>
              <a:highlight>
                <a:srgbClr val="FFFFFF"/>
              </a:highlight>
              <a:latin typeface="Arial"/>
              <a:ea typeface="Arial"/>
              <a:cs typeface="Arial"/>
              <a:sym typeface="Arial"/>
            </a:endParaRPr>
          </a:p>
          <a:p>
            <a:pPr indent="0" lvl="0" marL="0" rtl="0" algn="ctr">
              <a:lnSpc>
                <a:spcPct val="90000"/>
              </a:lnSpc>
              <a:spcBef>
                <a:spcPts val="300"/>
              </a:spcBef>
              <a:spcAft>
                <a:spcPts val="0"/>
              </a:spcAft>
              <a:buNone/>
            </a:pPr>
            <a:r>
              <a:rPr b="0" lang="en-GB" sz="2450">
                <a:solidFill>
                  <a:srgbClr val="0B0C0C"/>
                </a:solidFill>
                <a:highlight>
                  <a:srgbClr val="FFFFFF"/>
                </a:highlight>
                <a:latin typeface="Arial"/>
                <a:ea typeface="Arial"/>
                <a:cs typeface="Arial"/>
                <a:sym typeface="Arial"/>
              </a:rPr>
              <a:t>between data policies, </a:t>
            </a:r>
            <a:endParaRPr b="0" sz="2450">
              <a:solidFill>
                <a:srgbClr val="0B0C0C"/>
              </a:solidFill>
              <a:highlight>
                <a:srgbClr val="FFFFFF"/>
              </a:highlight>
              <a:latin typeface="Arial"/>
              <a:ea typeface="Arial"/>
              <a:cs typeface="Arial"/>
              <a:sym typeface="Arial"/>
            </a:endParaRPr>
          </a:p>
          <a:p>
            <a:pPr indent="0" lvl="0" marL="0" rtl="0" algn="ctr">
              <a:lnSpc>
                <a:spcPct val="90000"/>
              </a:lnSpc>
              <a:spcBef>
                <a:spcPts val="300"/>
              </a:spcBef>
              <a:spcAft>
                <a:spcPts val="0"/>
              </a:spcAft>
              <a:buNone/>
            </a:pPr>
            <a:r>
              <a:rPr b="0" lang="en-GB" sz="2450">
                <a:solidFill>
                  <a:srgbClr val="0B0C0C"/>
                </a:solidFill>
                <a:highlight>
                  <a:srgbClr val="FFFFFF"/>
                </a:highlight>
                <a:latin typeface="Arial"/>
                <a:ea typeface="Arial"/>
                <a:cs typeface="Arial"/>
                <a:sym typeface="Arial"/>
              </a:rPr>
              <a:t>data infrastructure </a:t>
            </a:r>
            <a:endParaRPr b="0" sz="2450">
              <a:solidFill>
                <a:srgbClr val="0B0C0C"/>
              </a:solidFill>
              <a:highlight>
                <a:srgbClr val="FFFFFF"/>
              </a:highlight>
              <a:latin typeface="Arial"/>
              <a:ea typeface="Arial"/>
              <a:cs typeface="Arial"/>
              <a:sym typeface="Arial"/>
            </a:endParaRPr>
          </a:p>
          <a:p>
            <a:pPr indent="0" lvl="0" marL="0" rtl="0" algn="ctr">
              <a:lnSpc>
                <a:spcPct val="90000"/>
              </a:lnSpc>
              <a:spcBef>
                <a:spcPts val="300"/>
              </a:spcBef>
              <a:spcAft>
                <a:spcPts val="0"/>
              </a:spcAft>
              <a:buNone/>
            </a:pPr>
            <a:r>
              <a:rPr b="0" lang="en-GB" sz="2450">
                <a:solidFill>
                  <a:srgbClr val="0B0C0C"/>
                </a:solidFill>
                <a:highlight>
                  <a:srgbClr val="FFFFFF"/>
                </a:highlight>
                <a:latin typeface="Arial"/>
                <a:ea typeface="Arial"/>
                <a:cs typeface="Arial"/>
                <a:sym typeface="Arial"/>
              </a:rPr>
              <a:t>and </a:t>
            </a:r>
            <a:endParaRPr b="0" sz="2450">
              <a:solidFill>
                <a:srgbClr val="0B0C0C"/>
              </a:solidFill>
              <a:highlight>
                <a:srgbClr val="FFFFFF"/>
              </a:highlight>
              <a:latin typeface="Arial"/>
              <a:ea typeface="Arial"/>
              <a:cs typeface="Arial"/>
              <a:sym typeface="Arial"/>
            </a:endParaRPr>
          </a:p>
          <a:p>
            <a:pPr indent="0" lvl="0" marL="0" rtl="0" algn="ctr">
              <a:lnSpc>
                <a:spcPct val="90000"/>
              </a:lnSpc>
              <a:spcBef>
                <a:spcPts val="300"/>
              </a:spcBef>
              <a:spcAft>
                <a:spcPts val="300"/>
              </a:spcAft>
              <a:buNone/>
            </a:pPr>
            <a:r>
              <a:rPr b="0" lang="en-GB" sz="2450">
                <a:solidFill>
                  <a:srgbClr val="0B0C0C"/>
                </a:solidFill>
                <a:highlight>
                  <a:srgbClr val="FFFFFF"/>
                </a:highlight>
                <a:latin typeface="Arial"/>
                <a:ea typeface="Arial"/>
                <a:cs typeface="Arial"/>
                <a:sym typeface="Arial"/>
              </a:rPr>
              <a:t>data sharing practices </a:t>
            </a:r>
            <a:endParaRPr b="0" i="1" sz="2450">
              <a:solidFill>
                <a:srgbClr val="0B0C0C"/>
              </a:solidFill>
              <a:highlight>
                <a:srgbClr val="FFFFFF"/>
              </a:highlight>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1" name="Shape 431"/>
        <p:cNvGrpSpPr/>
        <p:nvPr/>
      </p:nvGrpSpPr>
      <p:grpSpPr>
        <a:xfrm>
          <a:off x="0" y="0"/>
          <a:ext cx="0" cy="0"/>
          <a:chOff x="0" y="0"/>
          <a:chExt cx="0" cy="0"/>
        </a:xfrm>
      </p:grpSpPr>
      <p:pic>
        <p:nvPicPr>
          <p:cNvPr id="432" name="Google Shape;432;p65"/>
          <p:cNvPicPr preferRelativeResize="0"/>
          <p:nvPr>
            <p:ph idx="2" type="pic"/>
          </p:nvPr>
        </p:nvPicPr>
        <p:blipFill rotWithShape="1">
          <a:blip r:embed="rId3">
            <a:alphaModFix/>
          </a:blip>
          <a:srcRect b="0" l="28555" r="28555" t="0"/>
          <a:stretch/>
        </p:blipFill>
        <p:spPr>
          <a:xfrm>
            <a:off x="5032250" y="0"/>
            <a:ext cx="3837901" cy="4474199"/>
          </a:xfrm>
          <a:prstGeom prst="rect">
            <a:avLst/>
          </a:prstGeom>
        </p:spPr>
      </p:pic>
      <p:sp>
        <p:nvSpPr>
          <p:cNvPr id="433" name="Google Shape;433;p65"/>
          <p:cNvSpPr txBox="1"/>
          <p:nvPr>
            <p:ph type="title"/>
          </p:nvPr>
        </p:nvSpPr>
        <p:spPr>
          <a:xfrm>
            <a:off x="836625" y="802925"/>
            <a:ext cx="3912900" cy="303900"/>
          </a:xfrm>
          <a:prstGeom prst="rect">
            <a:avLst/>
          </a:prstGeom>
        </p:spPr>
        <p:txBody>
          <a:bodyPr anchorCtr="0" anchor="t" bIns="0" lIns="0" spcFirstLastPara="1" rIns="0" wrap="square" tIns="0">
            <a:noAutofit/>
          </a:bodyPr>
          <a:lstStyle/>
          <a:p>
            <a:pPr indent="0" lvl="0" marL="0" rtl="0" algn="l">
              <a:spcBef>
                <a:spcPts val="0"/>
              </a:spcBef>
              <a:spcAft>
                <a:spcPts val="300"/>
              </a:spcAft>
              <a:buNone/>
            </a:pPr>
            <a:r>
              <a:rPr lang="en-GB"/>
              <a:t>Challenge: data policies</a:t>
            </a:r>
            <a:endParaRPr b="0" sz="2400"/>
          </a:p>
        </p:txBody>
      </p:sp>
      <p:sp>
        <p:nvSpPr>
          <p:cNvPr id="434" name="Google Shape;434;p65"/>
          <p:cNvSpPr txBox="1"/>
          <p:nvPr>
            <p:ph idx="1" type="body"/>
          </p:nvPr>
        </p:nvSpPr>
        <p:spPr>
          <a:xfrm>
            <a:off x="606525" y="1507550"/>
            <a:ext cx="4143000" cy="2906400"/>
          </a:xfrm>
          <a:prstGeom prst="rect">
            <a:avLst/>
          </a:prstGeom>
        </p:spPr>
        <p:txBody>
          <a:bodyPr anchorCtr="0" anchor="t" bIns="0" lIns="0" spcFirstLastPara="1" rIns="0" wrap="square" tIns="0">
            <a:noAutofit/>
          </a:bodyPr>
          <a:lstStyle/>
          <a:p>
            <a:pPr indent="0" lvl="0" marL="0" rtl="0" algn="ctr">
              <a:lnSpc>
                <a:spcPct val="90000"/>
              </a:lnSpc>
              <a:spcBef>
                <a:spcPts val="0"/>
              </a:spcBef>
              <a:spcAft>
                <a:spcPts val="0"/>
              </a:spcAft>
              <a:buNone/>
            </a:pPr>
            <a:r>
              <a:rPr b="0" lang="en-GB" sz="2450">
                <a:solidFill>
                  <a:srgbClr val="1D70B8"/>
                </a:solidFill>
              </a:rPr>
              <a:t>We need </a:t>
            </a:r>
            <a:endParaRPr b="0" sz="2450">
              <a:solidFill>
                <a:srgbClr val="1D70B8"/>
              </a:solidFill>
            </a:endParaRPr>
          </a:p>
          <a:p>
            <a:pPr indent="0" lvl="0" marL="0" rtl="0" algn="ctr">
              <a:lnSpc>
                <a:spcPct val="90000"/>
              </a:lnSpc>
              <a:spcBef>
                <a:spcPts val="300"/>
              </a:spcBef>
              <a:spcAft>
                <a:spcPts val="0"/>
              </a:spcAft>
              <a:buNone/>
            </a:pPr>
            <a:r>
              <a:rPr b="0" lang="en-GB" sz="2450">
                <a:solidFill>
                  <a:srgbClr val="1D70B8"/>
                </a:solidFill>
              </a:rPr>
              <a:t>alignment </a:t>
            </a:r>
            <a:endParaRPr b="0" sz="2450">
              <a:solidFill>
                <a:srgbClr val="1D70B8"/>
              </a:solidFill>
            </a:endParaRPr>
          </a:p>
          <a:p>
            <a:pPr indent="0" lvl="0" marL="0" rtl="0" algn="ctr">
              <a:lnSpc>
                <a:spcPct val="90000"/>
              </a:lnSpc>
              <a:spcBef>
                <a:spcPts val="300"/>
              </a:spcBef>
              <a:spcAft>
                <a:spcPts val="0"/>
              </a:spcAft>
              <a:buNone/>
            </a:pPr>
            <a:r>
              <a:rPr b="0" lang="en-GB" sz="2450">
                <a:solidFill>
                  <a:srgbClr val="1D70B8"/>
                </a:solidFill>
              </a:rPr>
              <a:t>between the data policies of research publishers, funders, institutions, governments </a:t>
            </a:r>
            <a:endParaRPr b="0" sz="2450">
              <a:solidFill>
                <a:srgbClr val="1D70B8"/>
              </a:solidFill>
            </a:endParaRPr>
          </a:p>
          <a:p>
            <a:pPr indent="0" lvl="0" marL="0" rtl="0" algn="ctr">
              <a:lnSpc>
                <a:spcPct val="90000"/>
              </a:lnSpc>
              <a:spcBef>
                <a:spcPts val="300"/>
              </a:spcBef>
              <a:spcAft>
                <a:spcPts val="300"/>
              </a:spcAft>
              <a:buNone/>
            </a:pPr>
            <a:r>
              <a:rPr b="0" lang="en-GB" sz="2450">
                <a:solidFill>
                  <a:srgbClr val="1D70B8"/>
                </a:solidFill>
              </a:rPr>
              <a:t>and also infrastructure providers</a:t>
            </a:r>
            <a:endParaRPr sz="245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8" name="Shape 438"/>
        <p:cNvGrpSpPr/>
        <p:nvPr/>
      </p:nvGrpSpPr>
      <p:grpSpPr>
        <a:xfrm>
          <a:off x="0" y="0"/>
          <a:ext cx="0" cy="0"/>
          <a:chOff x="0" y="0"/>
          <a:chExt cx="0" cy="0"/>
        </a:xfrm>
      </p:grpSpPr>
      <p:sp>
        <p:nvSpPr>
          <p:cNvPr id="439" name="Google Shape;439;p66"/>
          <p:cNvSpPr txBox="1"/>
          <p:nvPr>
            <p:ph idx="4294967295" type="title"/>
          </p:nvPr>
        </p:nvSpPr>
        <p:spPr>
          <a:xfrm>
            <a:off x="659000" y="336550"/>
            <a:ext cx="7455600" cy="303900"/>
          </a:xfrm>
          <a:prstGeom prst="rect">
            <a:avLst/>
          </a:prstGeom>
        </p:spPr>
        <p:txBody>
          <a:bodyPr anchorCtr="0" anchor="t" bIns="0" lIns="0" spcFirstLastPara="1" rIns="0" wrap="square" tIns="0">
            <a:noAutofit/>
          </a:bodyPr>
          <a:lstStyle/>
          <a:p>
            <a:pPr indent="0" lvl="0" marL="0" rtl="0" algn="l">
              <a:spcBef>
                <a:spcPts val="0"/>
              </a:spcBef>
              <a:spcAft>
                <a:spcPts val="300"/>
              </a:spcAft>
              <a:buNone/>
            </a:pPr>
            <a:r>
              <a:rPr b="0" lang="en-GB" sz="2400"/>
              <a:t>Example: alignment of publisher and funder policies</a:t>
            </a:r>
            <a:endParaRPr b="0" sz="2400"/>
          </a:p>
        </p:txBody>
      </p:sp>
      <p:sp>
        <p:nvSpPr>
          <p:cNvPr id="440" name="Google Shape;440;p66"/>
          <p:cNvSpPr txBox="1"/>
          <p:nvPr>
            <p:ph idx="4294967295" type="body"/>
          </p:nvPr>
        </p:nvSpPr>
        <p:spPr>
          <a:xfrm>
            <a:off x="818900" y="1076500"/>
            <a:ext cx="3121500" cy="2906400"/>
          </a:xfrm>
          <a:prstGeom prst="rect">
            <a:avLst/>
          </a:prstGeom>
        </p:spPr>
        <p:txBody>
          <a:bodyPr anchorCtr="0" anchor="t" bIns="0" lIns="0" spcFirstLastPara="1" rIns="0" wrap="square" tIns="0">
            <a:noAutofit/>
          </a:bodyPr>
          <a:lstStyle/>
          <a:p>
            <a:pPr indent="0" lvl="0" marL="0" rtl="0" algn="l">
              <a:lnSpc>
                <a:spcPct val="115000"/>
              </a:lnSpc>
              <a:spcBef>
                <a:spcPts val="0"/>
              </a:spcBef>
              <a:spcAft>
                <a:spcPts val="0"/>
              </a:spcAft>
              <a:buNone/>
            </a:pPr>
            <a:r>
              <a:rPr lang="en-GB" sz="1200">
                <a:solidFill>
                  <a:schemeClr val="dk1"/>
                </a:solidFill>
                <a:latin typeface="Arial"/>
                <a:ea typeface="Arial"/>
                <a:cs typeface="Arial"/>
                <a:sym typeface="Arial"/>
              </a:rPr>
              <a:t>Funder policies challenges include:</a:t>
            </a:r>
            <a:endParaRPr sz="1200">
              <a:solidFill>
                <a:schemeClr val="dk1"/>
              </a:solidFill>
              <a:latin typeface="Arial"/>
              <a:ea typeface="Arial"/>
              <a:cs typeface="Arial"/>
              <a:sym typeface="Arial"/>
            </a:endParaRPr>
          </a:p>
          <a:p>
            <a:pPr indent="0" lvl="0" marL="0" rtl="0" algn="l">
              <a:lnSpc>
                <a:spcPct val="115000"/>
              </a:lnSpc>
              <a:spcBef>
                <a:spcPts val="0"/>
              </a:spcBef>
              <a:spcAft>
                <a:spcPts val="0"/>
              </a:spcAft>
              <a:buNone/>
            </a:pPr>
            <a:r>
              <a:t/>
            </a:r>
            <a:endParaRPr b="0" sz="1200">
              <a:solidFill>
                <a:schemeClr val="dk1"/>
              </a:solidFill>
              <a:latin typeface="Arial"/>
              <a:ea typeface="Arial"/>
              <a:cs typeface="Arial"/>
              <a:sym typeface="Arial"/>
            </a:endParaRPr>
          </a:p>
          <a:p>
            <a:pPr indent="-317500" lvl="0" marL="457200" rtl="0" algn="l">
              <a:lnSpc>
                <a:spcPct val="115000"/>
              </a:lnSpc>
              <a:spcBef>
                <a:spcPts val="0"/>
              </a:spcBef>
              <a:spcAft>
                <a:spcPts val="0"/>
              </a:spcAft>
              <a:buClr>
                <a:schemeClr val="dk1"/>
              </a:buClr>
              <a:buSzPts val="1400"/>
              <a:buFont typeface="Arial"/>
              <a:buChar char="●"/>
            </a:pPr>
            <a:r>
              <a:rPr b="0" lang="en-GB" sz="1200">
                <a:solidFill>
                  <a:schemeClr val="dk1"/>
                </a:solidFill>
                <a:latin typeface="Arial"/>
                <a:ea typeface="Arial"/>
                <a:cs typeface="Arial"/>
                <a:sym typeface="Arial"/>
              </a:rPr>
              <a:t>STM association 2021 study looked at 100 funders to see whether data policy information was open and findable - only 26 were found</a:t>
            </a:r>
            <a:endParaRPr b="0" sz="1200">
              <a:solidFill>
                <a:schemeClr val="dk1"/>
              </a:solidFill>
              <a:latin typeface="Arial"/>
              <a:ea typeface="Arial"/>
              <a:cs typeface="Arial"/>
              <a:sym typeface="Arial"/>
            </a:endParaRPr>
          </a:p>
          <a:p>
            <a:pPr indent="-304800" lvl="0" marL="457200" rtl="0" algn="l">
              <a:lnSpc>
                <a:spcPct val="115000"/>
              </a:lnSpc>
              <a:spcBef>
                <a:spcPts val="0"/>
              </a:spcBef>
              <a:spcAft>
                <a:spcPts val="0"/>
              </a:spcAft>
              <a:buClr>
                <a:schemeClr val="dk1"/>
              </a:buClr>
              <a:buSzPts val="1200"/>
              <a:buFont typeface="Arial"/>
              <a:buChar char="●"/>
            </a:pPr>
            <a:r>
              <a:rPr b="0" lang="en-GB" sz="1200">
                <a:solidFill>
                  <a:schemeClr val="dk1"/>
                </a:solidFill>
                <a:latin typeface="Arial"/>
                <a:ea typeface="Arial"/>
                <a:cs typeface="Arial"/>
                <a:sym typeface="Arial"/>
              </a:rPr>
              <a:t>76% required data management plans but only 23% monitored </a:t>
            </a:r>
            <a:r>
              <a:rPr b="0" lang="en-GB" sz="1200">
                <a:solidFill>
                  <a:schemeClr val="dk1"/>
                </a:solidFill>
                <a:latin typeface="Arial"/>
                <a:ea typeface="Arial"/>
                <a:cs typeface="Arial"/>
                <a:sym typeface="Arial"/>
              </a:rPr>
              <a:t>policy</a:t>
            </a:r>
            <a:r>
              <a:rPr b="0" lang="en-GB" sz="1200">
                <a:solidFill>
                  <a:schemeClr val="dk1"/>
                </a:solidFill>
                <a:latin typeface="Arial"/>
                <a:ea typeface="Arial"/>
                <a:cs typeface="Arial"/>
                <a:sym typeface="Arial"/>
              </a:rPr>
              <a:t> compliance</a:t>
            </a:r>
            <a:endParaRPr b="0" sz="1200">
              <a:solidFill>
                <a:schemeClr val="dk1"/>
              </a:solidFill>
              <a:latin typeface="Arial"/>
              <a:ea typeface="Arial"/>
              <a:cs typeface="Arial"/>
              <a:sym typeface="Arial"/>
            </a:endParaRPr>
          </a:p>
          <a:p>
            <a:pPr indent="-304800" lvl="0" marL="457200" rtl="0" algn="l">
              <a:lnSpc>
                <a:spcPct val="115000"/>
              </a:lnSpc>
              <a:spcBef>
                <a:spcPts val="0"/>
              </a:spcBef>
              <a:spcAft>
                <a:spcPts val="0"/>
              </a:spcAft>
              <a:buClr>
                <a:schemeClr val="dk1"/>
              </a:buClr>
              <a:buSzPts val="1200"/>
              <a:buFont typeface="Arial"/>
              <a:buChar char="●"/>
            </a:pPr>
            <a:r>
              <a:rPr b="0" lang="en-GB" sz="1200">
                <a:solidFill>
                  <a:schemeClr val="dk1"/>
                </a:solidFill>
                <a:latin typeface="Arial"/>
                <a:ea typeface="Arial"/>
                <a:cs typeface="Arial"/>
                <a:sym typeface="Arial"/>
              </a:rPr>
              <a:t>Only one funder mentioned data availability statements </a:t>
            </a:r>
            <a:endParaRPr b="0" sz="1200">
              <a:solidFill>
                <a:schemeClr val="dk1"/>
              </a:solidFill>
              <a:latin typeface="Arial"/>
              <a:ea typeface="Arial"/>
              <a:cs typeface="Arial"/>
              <a:sym typeface="Arial"/>
            </a:endParaRPr>
          </a:p>
          <a:p>
            <a:pPr indent="0" lvl="0" marL="0" rtl="0" algn="l">
              <a:lnSpc>
                <a:spcPct val="115000"/>
              </a:lnSpc>
              <a:spcBef>
                <a:spcPts val="0"/>
              </a:spcBef>
              <a:spcAft>
                <a:spcPts val="0"/>
              </a:spcAft>
              <a:buNone/>
            </a:pPr>
            <a:r>
              <a:t/>
            </a:r>
            <a:endParaRPr b="0" sz="1200">
              <a:solidFill>
                <a:schemeClr val="dk1"/>
              </a:solidFill>
              <a:latin typeface="Arial"/>
              <a:ea typeface="Arial"/>
              <a:cs typeface="Arial"/>
              <a:sym typeface="Arial"/>
            </a:endParaRPr>
          </a:p>
          <a:p>
            <a:pPr indent="0" lvl="0" marL="0" rtl="0" algn="l">
              <a:lnSpc>
                <a:spcPct val="115000"/>
              </a:lnSpc>
              <a:spcBef>
                <a:spcPts val="0"/>
              </a:spcBef>
              <a:spcAft>
                <a:spcPts val="0"/>
              </a:spcAft>
              <a:buNone/>
            </a:pPr>
            <a:r>
              <a:rPr b="0" lang="en-GB" sz="1000">
                <a:solidFill>
                  <a:schemeClr val="dk1"/>
                </a:solidFill>
                <a:latin typeface="Arial"/>
                <a:ea typeface="Arial"/>
                <a:cs typeface="Arial"/>
                <a:sym typeface="Arial"/>
              </a:rPr>
              <a:t>Source: Joris Van Rossum, STM Association (see RDA P18)</a:t>
            </a:r>
            <a:endParaRPr b="0" sz="1000">
              <a:solidFill>
                <a:schemeClr val="dk1"/>
              </a:solidFill>
              <a:latin typeface="Arial"/>
              <a:ea typeface="Arial"/>
              <a:cs typeface="Arial"/>
              <a:sym typeface="Arial"/>
            </a:endParaRPr>
          </a:p>
          <a:p>
            <a:pPr indent="0" lvl="0" marL="0" rtl="0" algn="l">
              <a:lnSpc>
                <a:spcPct val="115000"/>
              </a:lnSpc>
              <a:spcBef>
                <a:spcPts val="0"/>
              </a:spcBef>
              <a:spcAft>
                <a:spcPts val="0"/>
              </a:spcAft>
              <a:buNone/>
            </a:pPr>
            <a:r>
              <a:t/>
            </a:r>
            <a:endParaRPr b="0" sz="1400">
              <a:solidFill>
                <a:schemeClr val="dk1"/>
              </a:solidFill>
              <a:latin typeface="Arial"/>
              <a:ea typeface="Arial"/>
              <a:cs typeface="Arial"/>
              <a:sym typeface="Arial"/>
            </a:endParaRPr>
          </a:p>
          <a:p>
            <a:pPr indent="0" lvl="0" marL="0" rtl="0" algn="l">
              <a:lnSpc>
                <a:spcPct val="115000"/>
              </a:lnSpc>
              <a:spcBef>
                <a:spcPts val="0"/>
              </a:spcBef>
              <a:spcAft>
                <a:spcPts val="0"/>
              </a:spcAft>
              <a:buNone/>
            </a:pPr>
            <a:r>
              <a:t/>
            </a:r>
            <a:endParaRPr b="0" sz="1400">
              <a:solidFill>
                <a:schemeClr val="dk1"/>
              </a:solidFill>
              <a:latin typeface="Arial"/>
              <a:ea typeface="Arial"/>
              <a:cs typeface="Arial"/>
              <a:sym typeface="Arial"/>
            </a:endParaRPr>
          </a:p>
          <a:p>
            <a:pPr indent="0" lvl="0" marL="0" rtl="0" algn="l">
              <a:lnSpc>
                <a:spcPct val="115000"/>
              </a:lnSpc>
              <a:spcBef>
                <a:spcPts val="0"/>
              </a:spcBef>
              <a:spcAft>
                <a:spcPts val="0"/>
              </a:spcAft>
              <a:buNone/>
            </a:pPr>
            <a:r>
              <a:t/>
            </a:r>
            <a:endParaRPr b="0" sz="1100">
              <a:solidFill>
                <a:srgbClr val="000000"/>
              </a:solidFill>
              <a:latin typeface="Arial"/>
              <a:ea typeface="Arial"/>
              <a:cs typeface="Arial"/>
              <a:sym typeface="Arial"/>
            </a:endParaRPr>
          </a:p>
          <a:p>
            <a:pPr indent="0" lvl="0" marL="0" rtl="0" algn="l">
              <a:lnSpc>
                <a:spcPct val="115000"/>
              </a:lnSpc>
              <a:spcBef>
                <a:spcPts val="0"/>
              </a:spcBef>
              <a:spcAft>
                <a:spcPts val="0"/>
              </a:spcAft>
              <a:buNone/>
            </a:pPr>
            <a:r>
              <a:t/>
            </a:r>
            <a:endParaRPr b="0" sz="1100">
              <a:solidFill>
                <a:srgbClr val="000000"/>
              </a:solidFill>
              <a:latin typeface="Arial"/>
              <a:ea typeface="Arial"/>
              <a:cs typeface="Arial"/>
              <a:sym typeface="Arial"/>
            </a:endParaRPr>
          </a:p>
        </p:txBody>
      </p:sp>
      <p:sp>
        <p:nvSpPr>
          <p:cNvPr id="441" name="Google Shape;441;p66"/>
          <p:cNvSpPr txBox="1"/>
          <p:nvPr>
            <p:ph idx="4294967295" type="body"/>
          </p:nvPr>
        </p:nvSpPr>
        <p:spPr>
          <a:xfrm>
            <a:off x="4838250" y="1076500"/>
            <a:ext cx="3816300" cy="2906400"/>
          </a:xfrm>
          <a:prstGeom prst="rect">
            <a:avLst/>
          </a:prstGeom>
        </p:spPr>
        <p:txBody>
          <a:bodyPr anchorCtr="0" anchor="t" bIns="0" lIns="0" spcFirstLastPara="1" rIns="0" wrap="square" tIns="0">
            <a:noAutofit/>
          </a:bodyPr>
          <a:lstStyle/>
          <a:p>
            <a:pPr indent="0" lvl="0" marL="0" rtl="0" algn="l">
              <a:lnSpc>
                <a:spcPct val="115000"/>
              </a:lnSpc>
              <a:spcBef>
                <a:spcPts val="0"/>
              </a:spcBef>
              <a:spcAft>
                <a:spcPts val="0"/>
              </a:spcAft>
              <a:buNone/>
            </a:pPr>
            <a:r>
              <a:rPr lang="en-GB" sz="1200">
                <a:solidFill>
                  <a:schemeClr val="dk1"/>
                </a:solidFill>
                <a:latin typeface="Arial"/>
                <a:ea typeface="Arial"/>
                <a:cs typeface="Arial"/>
                <a:sym typeface="Arial"/>
              </a:rPr>
              <a:t>Publisher </a:t>
            </a:r>
            <a:r>
              <a:rPr lang="en-GB" sz="1200">
                <a:solidFill>
                  <a:schemeClr val="dk1"/>
                </a:solidFill>
                <a:latin typeface="Arial"/>
                <a:ea typeface="Arial"/>
                <a:cs typeface="Arial"/>
                <a:sym typeface="Arial"/>
              </a:rPr>
              <a:t>policies challenges include:</a:t>
            </a:r>
            <a:endParaRPr sz="1200">
              <a:solidFill>
                <a:schemeClr val="dk1"/>
              </a:solidFill>
              <a:latin typeface="Arial"/>
              <a:ea typeface="Arial"/>
              <a:cs typeface="Arial"/>
              <a:sym typeface="Arial"/>
            </a:endParaRPr>
          </a:p>
          <a:p>
            <a:pPr indent="0" lvl="0" marL="0" rtl="0" algn="l">
              <a:lnSpc>
                <a:spcPct val="115000"/>
              </a:lnSpc>
              <a:spcBef>
                <a:spcPts val="0"/>
              </a:spcBef>
              <a:spcAft>
                <a:spcPts val="0"/>
              </a:spcAft>
              <a:buNone/>
            </a:pPr>
            <a:r>
              <a:t/>
            </a:r>
            <a:endParaRPr b="0" sz="1200">
              <a:solidFill>
                <a:schemeClr val="dk1"/>
              </a:solidFill>
              <a:latin typeface="Arial"/>
              <a:ea typeface="Arial"/>
              <a:cs typeface="Arial"/>
              <a:sym typeface="Arial"/>
            </a:endParaRPr>
          </a:p>
          <a:p>
            <a:pPr indent="0" lvl="0" marL="0" rtl="0" algn="l">
              <a:lnSpc>
                <a:spcPct val="95000"/>
              </a:lnSpc>
              <a:spcBef>
                <a:spcPts val="0"/>
              </a:spcBef>
              <a:spcAft>
                <a:spcPts val="0"/>
              </a:spcAft>
              <a:buNone/>
            </a:pPr>
            <a:r>
              <a:rPr b="0" lang="en-GB" sz="1200">
                <a:solidFill>
                  <a:srgbClr val="202020"/>
                </a:solidFill>
                <a:highlight>
                  <a:srgbClr val="FFFFFF"/>
                </a:highlight>
                <a:latin typeface="Arial"/>
                <a:ea typeface="Arial"/>
                <a:cs typeface="Arial"/>
                <a:sym typeface="Arial"/>
              </a:rPr>
              <a:t>Requiring that authors submit a data availability statement is a good first step, but is insufficient to ensure data availability. Strict editorial policies that mandate data sharing (where appropriate) as a condition of publication appear to be effective in making research data available.</a:t>
            </a:r>
            <a:endParaRPr b="0" sz="1200">
              <a:solidFill>
                <a:srgbClr val="202020"/>
              </a:solidFill>
              <a:highlight>
                <a:srgbClr val="FFFFFF"/>
              </a:highlight>
              <a:latin typeface="Arial"/>
              <a:ea typeface="Arial"/>
              <a:cs typeface="Arial"/>
              <a:sym typeface="Arial"/>
            </a:endParaRPr>
          </a:p>
          <a:p>
            <a:pPr indent="0" lvl="0" marL="0" rtl="0" algn="l">
              <a:lnSpc>
                <a:spcPct val="95000"/>
              </a:lnSpc>
              <a:spcBef>
                <a:spcPts val="800"/>
              </a:spcBef>
              <a:spcAft>
                <a:spcPts val="0"/>
              </a:spcAft>
              <a:buNone/>
            </a:pPr>
            <a:r>
              <a:t/>
            </a:r>
            <a:endParaRPr b="0" sz="1200">
              <a:solidFill>
                <a:srgbClr val="202020"/>
              </a:solidFill>
              <a:highlight>
                <a:srgbClr val="FFFFFF"/>
              </a:highlight>
              <a:latin typeface="Arial"/>
              <a:ea typeface="Arial"/>
              <a:cs typeface="Arial"/>
              <a:sym typeface="Arial"/>
            </a:endParaRPr>
          </a:p>
          <a:p>
            <a:pPr indent="0" lvl="0" marL="0" rtl="0" algn="l">
              <a:lnSpc>
                <a:spcPct val="95000"/>
              </a:lnSpc>
              <a:spcBef>
                <a:spcPts val="800"/>
              </a:spcBef>
              <a:spcAft>
                <a:spcPts val="0"/>
              </a:spcAft>
              <a:buNone/>
            </a:pPr>
            <a:r>
              <a:rPr b="0" lang="en-GB" sz="1000">
                <a:solidFill>
                  <a:srgbClr val="202020"/>
                </a:solidFill>
                <a:highlight>
                  <a:srgbClr val="FFFFFF"/>
                </a:highlight>
                <a:latin typeface="Arial"/>
                <a:ea typeface="Arial"/>
                <a:cs typeface="Arial"/>
                <a:sym typeface="Arial"/>
              </a:rPr>
              <a:t>Source: McGuiness &amp; Shepherd (2021) </a:t>
            </a:r>
            <a:r>
              <a:rPr b="0" i="1" lang="en-GB" sz="1000">
                <a:solidFill>
                  <a:srgbClr val="0F1419"/>
                </a:solidFill>
                <a:highlight>
                  <a:srgbClr val="FFFFFF"/>
                </a:highlight>
                <a:latin typeface="Arial"/>
                <a:ea typeface="Arial"/>
                <a:cs typeface="Arial"/>
                <a:sym typeface="Arial"/>
              </a:rPr>
              <a:t>A descriptive analysis of the data availability statements accompanying medRxiv preprints and a comparison with their published counterparts  </a:t>
            </a:r>
            <a:r>
              <a:rPr b="0" lang="en-GB" sz="1000">
                <a:solidFill>
                  <a:schemeClr val="dk1"/>
                </a:solidFill>
                <a:highlight>
                  <a:srgbClr val="FFFFFF"/>
                </a:highlight>
                <a:latin typeface="Arial"/>
                <a:ea typeface="Arial"/>
                <a:cs typeface="Arial"/>
                <a:sym typeface="Arial"/>
              </a:rPr>
              <a:t>https://dx.plos.org/10.1371/journal.pone.0250887</a:t>
            </a:r>
            <a:r>
              <a:rPr b="0" lang="en-GB" sz="1200">
                <a:solidFill>
                  <a:schemeClr val="dk1"/>
                </a:solidFill>
                <a:highlight>
                  <a:srgbClr val="FFFFFF"/>
                </a:highlight>
                <a:latin typeface="Arial"/>
                <a:ea typeface="Arial"/>
                <a:cs typeface="Arial"/>
                <a:sym typeface="Arial"/>
              </a:rPr>
              <a:t> </a:t>
            </a:r>
            <a:endParaRPr b="0" sz="1200">
              <a:solidFill>
                <a:schemeClr val="dk1"/>
              </a:solidFill>
              <a:latin typeface="Arial"/>
              <a:ea typeface="Arial"/>
              <a:cs typeface="Arial"/>
              <a:sym typeface="Arial"/>
            </a:endParaRPr>
          </a:p>
          <a:p>
            <a:pPr indent="0" lvl="0" marL="0" rtl="0" algn="l">
              <a:lnSpc>
                <a:spcPct val="115000"/>
              </a:lnSpc>
              <a:spcBef>
                <a:spcPts val="800"/>
              </a:spcBef>
              <a:spcAft>
                <a:spcPts val="0"/>
              </a:spcAft>
              <a:buNone/>
            </a:pPr>
            <a:r>
              <a:rPr b="0" lang="en-GB" sz="1400">
                <a:solidFill>
                  <a:srgbClr val="1D70B8"/>
                </a:solidFill>
                <a:latin typeface="Arial"/>
                <a:ea typeface="Arial"/>
                <a:cs typeface="Arial"/>
                <a:sym typeface="Arial"/>
              </a:rPr>
              <a:t>Now more than 1 million papers with DAS!! Most common statement “data available on request”.  Challenge now is quality not quantity.</a:t>
            </a:r>
            <a:endParaRPr b="0" sz="1400">
              <a:solidFill>
                <a:srgbClr val="1D70B8"/>
              </a:solidFill>
              <a:latin typeface="Arial"/>
              <a:ea typeface="Arial"/>
              <a:cs typeface="Arial"/>
              <a:sym typeface="Arial"/>
            </a:endParaRPr>
          </a:p>
          <a:p>
            <a:pPr indent="0" lvl="0" marL="0" rtl="0" algn="l">
              <a:lnSpc>
                <a:spcPct val="115000"/>
              </a:lnSpc>
              <a:spcBef>
                <a:spcPts val="0"/>
              </a:spcBef>
              <a:spcAft>
                <a:spcPts val="0"/>
              </a:spcAft>
              <a:buNone/>
            </a:pPr>
            <a:r>
              <a:t/>
            </a:r>
            <a:endParaRPr b="0" sz="1400">
              <a:solidFill>
                <a:schemeClr val="dk1"/>
              </a:solidFill>
              <a:latin typeface="Arial"/>
              <a:ea typeface="Arial"/>
              <a:cs typeface="Arial"/>
              <a:sym typeface="Arial"/>
            </a:endParaRPr>
          </a:p>
          <a:p>
            <a:pPr indent="0" lvl="0" marL="0" rtl="0" algn="l">
              <a:lnSpc>
                <a:spcPct val="115000"/>
              </a:lnSpc>
              <a:spcBef>
                <a:spcPts val="0"/>
              </a:spcBef>
              <a:spcAft>
                <a:spcPts val="0"/>
              </a:spcAft>
              <a:buNone/>
            </a:pPr>
            <a:r>
              <a:t/>
            </a:r>
            <a:endParaRPr b="0" sz="1100">
              <a:solidFill>
                <a:srgbClr val="000000"/>
              </a:solidFill>
              <a:latin typeface="Arial"/>
              <a:ea typeface="Arial"/>
              <a:cs typeface="Arial"/>
              <a:sym typeface="Arial"/>
            </a:endParaRPr>
          </a:p>
          <a:p>
            <a:pPr indent="0" lvl="0" marL="0" rtl="0" algn="l">
              <a:lnSpc>
                <a:spcPct val="115000"/>
              </a:lnSpc>
              <a:spcBef>
                <a:spcPts val="0"/>
              </a:spcBef>
              <a:spcAft>
                <a:spcPts val="0"/>
              </a:spcAft>
              <a:buNone/>
            </a:pPr>
            <a:r>
              <a:t/>
            </a:r>
            <a:endParaRPr b="0" sz="1100">
              <a:solidFill>
                <a:srgbClr val="000000"/>
              </a:solidFill>
              <a:latin typeface="Arial"/>
              <a:ea typeface="Arial"/>
              <a:cs typeface="Arial"/>
              <a:sym typeface="Arial"/>
            </a:endParaRPr>
          </a:p>
        </p:txBody>
      </p:sp>
      <p:sp>
        <p:nvSpPr>
          <p:cNvPr id="442" name="Google Shape;442;p66"/>
          <p:cNvSpPr txBox="1"/>
          <p:nvPr/>
        </p:nvSpPr>
        <p:spPr>
          <a:xfrm>
            <a:off x="580550" y="4418950"/>
            <a:ext cx="63702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a:latin typeface="Calibri"/>
                <a:ea typeface="Calibri"/>
                <a:cs typeface="Calibri"/>
                <a:sym typeface="Calibri"/>
              </a:rPr>
              <a:t>See Funder-Publisher Alignment project by RDA Data Policy Standardisation and Implementation IG &amp; Funders IG with input from FAIRSharing and others </a:t>
            </a:r>
            <a:endParaRPr>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6" name="Shape 446"/>
        <p:cNvGrpSpPr/>
        <p:nvPr/>
      </p:nvGrpSpPr>
      <p:grpSpPr>
        <a:xfrm>
          <a:off x="0" y="0"/>
          <a:ext cx="0" cy="0"/>
          <a:chOff x="0" y="0"/>
          <a:chExt cx="0" cy="0"/>
        </a:xfrm>
      </p:grpSpPr>
      <p:pic>
        <p:nvPicPr>
          <p:cNvPr id="447" name="Google Shape;447;p67"/>
          <p:cNvPicPr preferRelativeResize="0"/>
          <p:nvPr>
            <p:ph idx="2" type="pic"/>
          </p:nvPr>
        </p:nvPicPr>
        <p:blipFill rotWithShape="1">
          <a:blip r:embed="rId3">
            <a:alphaModFix/>
          </a:blip>
          <a:srcRect b="0" l="28555" r="28555" t="0"/>
          <a:stretch/>
        </p:blipFill>
        <p:spPr>
          <a:xfrm>
            <a:off x="5032250" y="0"/>
            <a:ext cx="3837901" cy="4474199"/>
          </a:xfrm>
          <a:prstGeom prst="rect">
            <a:avLst/>
          </a:prstGeom>
        </p:spPr>
      </p:pic>
      <p:sp>
        <p:nvSpPr>
          <p:cNvPr id="448" name="Google Shape;448;p67"/>
          <p:cNvSpPr txBox="1"/>
          <p:nvPr>
            <p:ph type="title"/>
          </p:nvPr>
        </p:nvSpPr>
        <p:spPr>
          <a:xfrm>
            <a:off x="836625" y="802925"/>
            <a:ext cx="3912900" cy="303900"/>
          </a:xfrm>
          <a:prstGeom prst="rect">
            <a:avLst/>
          </a:prstGeom>
        </p:spPr>
        <p:txBody>
          <a:bodyPr anchorCtr="0" anchor="t" bIns="0" lIns="0" spcFirstLastPara="1" rIns="0" wrap="square" tIns="0">
            <a:noAutofit/>
          </a:bodyPr>
          <a:lstStyle/>
          <a:p>
            <a:pPr indent="0" lvl="0" marL="0" rtl="0" algn="l">
              <a:spcBef>
                <a:spcPts val="0"/>
              </a:spcBef>
              <a:spcAft>
                <a:spcPts val="300"/>
              </a:spcAft>
              <a:buNone/>
            </a:pPr>
            <a:r>
              <a:rPr lang="en-GB"/>
              <a:t>Challenge: data infrastructure</a:t>
            </a:r>
            <a:endParaRPr b="0" sz="2400"/>
          </a:p>
        </p:txBody>
      </p:sp>
      <p:sp>
        <p:nvSpPr>
          <p:cNvPr id="449" name="Google Shape;449;p67"/>
          <p:cNvSpPr txBox="1"/>
          <p:nvPr>
            <p:ph idx="1" type="body"/>
          </p:nvPr>
        </p:nvSpPr>
        <p:spPr>
          <a:xfrm>
            <a:off x="606525" y="1507550"/>
            <a:ext cx="4143000" cy="2906400"/>
          </a:xfrm>
          <a:prstGeom prst="rect">
            <a:avLst/>
          </a:prstGeom>
        </p:spPr>
        <p:txBody>
          <a:bodyPr anchorCtr="0" anchor="t" bIns="0" lIns="0" spcFirstLastPara="1" rIns="0" wrap="square" tIns="0">
            <a:noAutofit/>
          </a:bodyPr>
          <a:lstStyle/>
          <a:p>
            <a:pPr indent="0" lvl="0" marL="0" rtl="0" algn="ctr">
              <a:lnSpc>
                <a:spcPct val="90000"/>
              </a:lnSpc>
              <a:spcBef>
                <a:spcPts val="0"/>
              </a:spcBef>
              <a:spcAft>
                <a:spcPts val="0"/>
              </a:spcAft>
              <a:buNone/>
            </a:pPr>
            <a:r>
              <a:rPr b="0" lang="en-GB" sz="2450">
                <a:solidFill>
                  <a:srgbClr val="1D70B8"/>
                </a:solidFill>
              </a:rPr>
              <a:t>We need </a:t>
            </a:r>
            <a:endParaRPr b="0" sz="2450">
              <a:solidFill>
                <a:srgbClr val="1D70B8"/>
              </a:solidFill>
            </a:endParaRPr>
          </a:p>
          <a:p>
            <a:pPr indent="0" lvl="0" marL="0" rtl="0" algn="ctr">
              <a:lnSpc>
                <a:spcPct val="90000"/>
              </a:lnSpc>
              <a:spcBef>
                <a:spcPts val="300"/>
              </a:spcBef>
              <a:spcAft>
                <a:spcPts val="0"/>
              </a:spcAft>
              <a:buNone/>
            </a:pPr>
            <a:r>
              <a:rPr b="0" lang="en-GB" sz="2450">
                <a:solidFill>
                  <a:srgbClr val="1D70B8"/>
                </a:solidFill>
              </a:rPr>
              <a:t>cooperation, </a:t>
            </a:r>
            <a:endParaRPr b="0" sz="2450">
              <a:solidFill>
                <a:srgbClr val="1D70B8"/>
              </a:solidFill>
            </a:endParaRPr>
          </a:p>
          <a:p>
            <a:pPr indent="0" lvl="0" marL="0" rtl="0" algn="ctr">
              <a:lnSpc>
                <a:spcPct val="90000"/>
              </a:lnSpc>
              <a:spcBef>
                <a:spcPts val="300"/>
              </a:spcBef>
              <a:spcAft>
                <a:spcPts val="0"/>
              </a:spcAft>
              <a:buNone/>
            </a:pPr>
            <a:r>
              <a:rPr b="0" lang="en-GB" sz="2450">
                <a:solidFill>
                  <a:srgbClr val="1D70B8"/>
                </a:solidFill>
              </a:rPr>
              <a:t>alignment </a:t>
            </a:r>
            <a:endParaRPr b="0" sz="2450">
              <a:solidFill>
                <a:srgbClr val="1D70B8"/>
              </a:solidFill>
            </a:endParaRPr>
          </a:p>
          <a:p>
            <a:pPr indent="0" lvl="0" marL="0" rtl="0" algn="ctr">
              <a:lnSpc>
                <a:spcPct val="90000"/>
              </a:lnSpc>
              <a:spcBef>
                <a:spcPts val="300"/>
              </a:spcBef>
              <a:spcAft>
                <a:spcPts val="0"/>
              </a:spcAft>
              <a:buNone/>
            </a:pPr>
            <a:r>
              <a:rPr b="0" lang="en-GB" sz="2450">
                <a:solidFill>
                  <a:srgbClr val="1D70B8"/>
                </a:solidFill>
              </a:rPr>
              <a:t>and interoperability </a:t>
            </a:r>
            <a:endParaRPr b="0" sz="2450">
              <a:solidFill>
                <a:srgbClr val="1D70B8"/>
              </a:solidFill>
            </a:endParaRPr>
          </a:p>
          <a:p>
            <a:pPr indent="0" lvl="0" marL="0" rtl="0" algn="ctr">
              <a:lnSpc>
                <a:spcPct val="90000"/>
              </a:lnSpc>
              <a:spcBef>
                <a:spcPts val="300"/>
              </a:spcBef>
              <a:spcAft>
                <a:spcPts val="0"/>
              </a:spcAft>
              <a:buNone/>
            </a:pPr>
            <a:r>
              <a:rPr b="0" lang="en-GB" sz="2450">
                <a:solidFill>
                  <a:srgbClr val="1D70B8"/>
                </a:solidFill>
              </a:rPr>
              <a:t>between </a:t>
            </a:r>
            <a:endParaRPr b="0" sz="2450">
              <a:solidFill>
                <a:srgbClr val="1D70B8"/>
              </a:solidFill>
            </a:endParaRPr>
          </a:p>
          <a:p>
            <a:pPr indent="0" lvl="0" marL="0" rtl="0" algn="ctr">
              <a:lnSpc>
                <a:spcPct val="90000"/>
              </a:lnSpc>
              <a:spcBef>
                <a:spcPts val="300"/>
              </a:spcBef>
              <a:spcAft>
                <a:spcPts val="300"/>
              </a:spcAft>
              <a:buNone/>
            </a:pPr>
            <a:r>
              <a:rPr b="0" lang="en-GB" sz="2450">
                <a:solidFill>
                  <a:srgbClr val="1D70B8"/>
                </a:solidFill>
              </a:rPr>
              <a:t>global open science clouds</a:t>
            </a:r>
            <a:r>
              <a:rPr b="0" lang="en-GB" sz="2450"/>
              <a:t> </a:t>
            </a:r>
            <a:endParaRPr sz="2450"/>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ARDC PRESENTATION SLIDES">
  <a:themeElements>
    <a:clrScheme name="Simple Light">
      <a:dk1>
        <a:srgbClr val="414141"/>
      </a:dk1>
      <a:lt1>
        <a:srgbClr val="FFFFFF"/>
      </a:lt1>
      <a:dk2>
        <a:srgbClr val="9A9B9F"/>
      </a:dk2>
      <a:lt2>
        <a:srgbClr val="F3F3F3"/>
      </a:lt2>
      <a:accent1>
        <a:srgbClr val="00B0D5"/>
      </a:accent1>
      <a:accent2>
        <a:srgbClr val="E51875"/>
      </a:accent2>
      <a:accent3>
        <a:srgbClr val="F8B20E"/>
      </a:accent3>
      <a:accent4>
        <a:srgbClr val="8E489B"/>
      </a:accent4>
      <a:accent5>
        <a:srgbClr val="FFFFFF"/>
      </a:accent5>
      <a:accent6>
        <a:srgbClr val="FFFFFF"/>
      </a:accent6>
      <a:hlink>
        <a:srgbClr val="1054CA"/>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ARDC PRESENTATION SLIDES">
  <a:themeElements>
    <a:clrScheme name="Simple Light">
      <a:dk1>
        <a:srgbClr val="414141"/>
      </a:dk1>
      <a:lt1>
        <a:srgbClr val="FFFFFF"/>
      </a:lt1>
      <a:dk2>
        <a:srgbClr val="9A9B9F"/>
      </a:dk2>
      <a:lt2>
        <a:srgbClr val="F3F3F3"/>
      </a:lt2>
      <a:accent1>
        <a:srgbClr val="00B0D5"/>
      </a:accent1>
      <a:accent2>
        <a:srgbClr val="E51875"/>
      </a:accent2>
      <a:accent3>
        <a:srgbClr val="F8B20E"/>
      </a:accent3>
      <a:accent4>
        <a:srgbClr val="8E489B"/>
      </a:accent4>
      <a:accent5>
        <a:srgbClr val="FFFFFF"/>
      </a:accent5>
      <a:accent6>
        <a:srgbClr val="FFFFFF"/>
      </a:accent6>
      <a:hlink>
        <a:srgbClr val="1054CA"/>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